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1ba838f88f3431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b02c789bcd74489"/>
  </p:sldMasterIdLst>
  <p:sldIdLst>
    <p:sldId xmlns:r="http://schemas.openxmlformats.org/officeDocument/2006/relationships" id="256" r:id="Rf7b8f4a67d054e3e"/>
    <p:sldId xmlns:r="http://schemas.openxmlformats.org/officeDocument/2006/relationships" id="257" r:id="R40904e1150a44d85"/>
    <p:sldId xmlns:r="http://schemas.openxmlformats.org/officeDocument/2006/relationships" id="258" r:id="Rafedd1048eb04897"/>
    <p:sldId xmlns:r="http://schemas.openxmlformats.org/officeDocument/2006/relationships" id="259" r:id="R914315e4bedf4154"/>
    <p:sldId xmlns:r="http://schemas.openxmlformats.org/officeDocument/2006/relationships" id="260" r:id="Rc8e7d7bad6f24c3d"/>
    <p:sldId xmlns:r="http://schemas.openxmlformats.org/officeDocument/2006/relationships" id="261" r:id="R164b83708b3d4acc"/>
    <p:sldId xmlns:r="http://schemas.openxmlformats.org/officeDocument/2006/relationships" id="262" r:id="R3d5933f11e09450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b02c789bcd74489" /><Relationship Type="http://schemas.openxmlformats.org/officeDocument/2006/relationships/slide" Target="/ppt/slides/slide1.xml" Id="Rf7b8f4a67d054e3e" /><Relationship Type="http://schemas.openxmlformats.org/officeDocument/2006/relationships/slide" Target="/ppt/slides/slide2.xml" Id="R40904e1150a44d85" /><Relationship Type="http://schemas.openxmlformats.org/officeDocument/2006/relationships/slide" Target="/ppt/slides/slide3.xml" Id="Rafedd1048eb04897" /><Relationship Type="http://schemas.openxmlformats.org/officeDocument/2006/relationships/slide" Target="/ppt/slides/slide4.xml" Id="R914315e4bedf4154" /><Relationship Type="http://schemas.openxmlformats.org/officeDocument/2006/relationships/slide" Target="/ppt/slides/slide5.xml" Id="Rc8e7d7bad6f24c3d" /><Relationship Type="http://schemas.openxmlformats.org/officeDocument/2006/relationships/slide" Target="/ppt/slides/slide6.xml" Id="R164b83708b3d4acc" /><Relationship Type="http://schemas.openxmlformats.org/officeDocument/2006/relationships/slide" Target="/ppt/slides/slide7.xml" Id="R3d5933f11e09450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79db67ec3ca44a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65109084f546ef" /><Relationship Type="http://schemas.openxmlformats.org/officeDocument/2006/relationships/theme" Target="/ppt/slideMasters/theme/theme1.xml" Id="R66095aa16c7f45f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565109084f546e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497094ad9a45d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41d3509d5a4ff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31738d983f44a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1579aeb9574a3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604eec957646c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ef9b8d3617481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92655b479b471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TRAN REVISJON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TRAN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TRAN REVISJON AS ble etablert [år] og holder til i Halden.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TRAN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TRAN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TRAN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3 525 901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−217 514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−194 607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33 171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1 594 876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TRAN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TRANCORP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TRAN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Repslagergata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1776 Halden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trung.tran@trancorp.no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915 879 985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TRAN REVISJON AS</a:t>
            </a:r>
          </a:p>
        </p:txBody>
      </p:sp>
    </p:spTree>
  </p:cSld>
  <p:clrMapOvr>
    <a:masterClrMapping xmlns:a="http://schemas.openxmlformats.org/drawingml/2006/main"/>
  </p:clrMapOvr>
</p:sld>
</file>