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cf617fe28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6f0318cd741f2"/>
  </p:sldMasterIdLst>
  <p:sldIdLst>
    <p:sldId xmlns:r="http://schemas.openxmlformats.org/officeDocument/2006/relationships" id="256" r:id="R548c56ccbe104b20"/>
    <p:sldId xmlns:r="http://schemas.openxmlformats.org/officeDocument/2006/relationships" id="257" r:id="Rfcaf5facd9644603"/>
    <p:sldId xmlns:r="http://schemas.openxmlformats.org/officeDocument/2006/relationships" id="258" r:id="R999d925cf39e43c6"/>
    <p:sldId xmlns:r="http://schemas.openxmlformats.org/officeDocument/2006/relationships" id="259" r:id="R089a4e0dc93748dc"/>
    <p:sldId xmlns:r="http://schemas.openxmlformats.org/officeDocument/2006/relationships" id="260" r:id="R8808c5b77e434a46"/>
    <p:sldId xmlns:r="http://schemas.openxmlformats.org/officeDocument/2006/relationships" id="261" r:id="R1a314f4992db40f4"/>
    <p:sldId xmlns:r="http://schemas.openxmlformats.org/officeDocument/2006/relationships" id="262" r:id="R3b2d28214bdc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6f0318cd741f2" /><Relationship Type="http://schemas.openxmlformats.org/officeDocument/2006/relationships/slide" Target="/ppt/slides/slide1.xml" Id="R548c56ccbe104b20" /><Relationship Type="http://schemas.openxmlformats.org/officeDocument/2006/relationships/slide" Target="/ppt/slides/slide2.xml" Id="Rfcaf5facd9644603" /><Relationship Type="http://schemas.openxmlformats.org/officeDocument/2006/relationships/slide" Target="/ppt/slides/slide3.xml" Id="R999d925cf39e43c6" /><Relationship Type="http://schemas.openxmlformats.org/officeDocument/2006/relationships/slide" Target="/ppt/slides/slide4.xml" Id="R089a4e0dc93748dc" /><Relationship Type="http://schemas.openxmlformats.org/officeDocument/2006/relationships/slide" Target="/ppt/slides/slide5.xml" Id="R8808c5b77e434a46" /><Relationship Type="http://schemas.openxmlformats.org/officeDocument/2006/relationships/slide" Target="/ppt/slides/slide6.xml" Id="R1a314f4992db40f4" /><Relationship Type="http://schemas.openxmlformats.org/officeDocument/2006/relationships/slide" Target="/ppt/slides/slide7.xml" Id="R3b2d28214bdc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6caf6964a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94f50d504d42" /><Relationship Type="http://schemas.openxmlformats.org/officeDocument/2006/relationships/theme" Target="/ppt/slideMasters/theme/theme1.xml" Id="Rf843a82a61fa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594f50d50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ed58cf1a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0ce174d3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c4efc777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eec8e2c8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c8426b1b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cef63ac95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b929cfb7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HARAMBEE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SMÅBREKKE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Småbrekke, Jærnesheia 52E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915 853 889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