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93e15c9ba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b3e25b58f4902"/>
  </p:sldMasterIdLst>
  <p:sldIdLst>
    <p:sldId xmlns:r="http://schemas.openxmlformats.org/officeDocument/2006/relationships" id="256" r:id="Rc151587113084fba"/>
    <p:sldId xmlns:r="http://schemas.openxmlformats.org/officeDocument/2006/relationships" id="257" r:id="R687ae4968aa8420f"/>
    <p:sldId xmlns:r="http://schemas.openxmlformats.org/officeDocument/2006/relationships" id="258" r:id="R3794d49afe6344e1"/>
    <p:sldId xmlns:r="http://schemas.openxmlformats.org/officeDocument/2006/relationships" id="259" r:id="R38f121b903834ddb"/>
    <p:sldId xmlns:r="http://schemas.openxmlformats.org/officeDocument/2006/relationships" id="260" r:id="R63cea5d1fde543af"/>
    <p:sldId xmlns:r="http://schemas.openxmlformats.org/officeDocument/2006/relationships" id="261" r:id="Re3fa03d8359c4710"/>
    <p:sldId xmlns:r="http://schemas.openxmlformats.org/officeDocument/2006/relationships" id="262" r:id="Rcda44168f675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b3e25b58f4902" /><Relationship Type="http://schemas.openxmlformats.org/officeDocument/2006/relationships/slide" Target="/ppt/slides/slide1.xml" Id="Rc151587113084fba" /><Relationship Type="http://schemas.openxmlformats.org/officeDocument/2006/relationships/slide" Target="/ppt/slides/slide2.xml" Id="R687ae4968aa8420f" /><Relationship Type="http://schemas.openxmlformats.org/officeDocument/2006/relationships/slide" Target="/ppt/slides/slide3.xml" Id="R3794d49afe6344e1" /><Relationship Type="http://schemas.openxmlformats.org/officeDocument/2006/relationships/slide" Target="/ppt/slides/slide4.xml" Id="R38f121b903834ddb" /><Relationship Type="http://schemas.openxmlformats.org/officeDocument/2006/relationships/slide" Target="/ppt/slides/slide5.xml" Id="R63cea5d1fde543af" /><Relationship Type="http://schemas.openxmlformats.org/officeDocument/2006/relationships/slide" Target="/ppt/slides/slide6.xml" Id="Re3fa03d8359c4710" /><Relationship Type="http://schemas.openxmlformats.org/officeDocument/2006/relationships/slide" Target="/ppt/slides/slide7.xml" Id="Rcda44168f675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2a1a19440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1ba1ac8504b22" /><Relationship Type="http://schemas.openxmlformats.org/officeDocument/2006/relationships/theme" Target="/ppt/slideMasters/theme/theme1.xml" Id="Rd01a165f140e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41ba1ac850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ed144c187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7b6d55978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6f604c8b7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42f6e049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a0026fbe8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3aa5e1bc240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761c54446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 SEMSHAUG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 SEMSHAUG AS ble etablert [år] og holder til i Tjeldstø.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29 433 781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9 583 506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SEMSHAUG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LISE SEMSHAUG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OVE SEMSHAUG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Jensvardvegen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5336 Tjeldstø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38 93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915 800 718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SEMSHAUG AS</a:t>
            </a:r>
          </a:p>
        </p:txBody>
      </p:sp>
    </p:spTree>
  </p:cSld>
  <p:clrMapOvr>
    <a:masterClrMapping xmlns:a="http://schemas.openxmlformats.org/drawingml/2006/main"/>
  </p:clrMapOvr>
</p:sld>
</file>