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b0266bda1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97299889c4899"/>
  </p:sldMasterIdLst>
  <p:sldIdLst>
    <p:sldId xmlns:r="http://schemas.openxmlformats.org/officeDocument/2006/relationships" id="256" r:id="R2d106c59446e4cb1"/>
    <p:sldId xmlns:r="http://schemas.openxmlformats.org/officeDocument/2006/relationships" id="257" r:id="R3630104eba464f09"/>
    <p:sldId xmlns:r="http://schemas.openxmlformats.org/officeDocument/2006/relationships" id="258" r:id="Rf1139b98c9b047f2"/>
    <p:sldId xmlns:r="http://schemas.openxmlformats.org/officeDocument/2006/relationships" id="259" r:id="R19f68cb49fa547f9"/>
    <p:sldId xmlns:r="http://schemas.openxmlformats.org/officeDocument/2006/relationships" id="260" r:id="Rcffba7eb8584404e"/>
    <p:sldId xmlns:r="http://schemas.openxmlformats.org/officeDocument/2006/relationships" id="261" r:id="R28abf4dae5554970"/>
    <p:sldId xmlns:r="http://schemas.openxmlformats.org/officeDocument/2006/relationships" id="262" r:id="Rfcdf56f53c4e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97299889c4899" /><Relationship Type="http://schemas.openxmlformats.org/officeDocument/2006/relationships/slide" Target="/ppt/slides/slide1.xml" Id="R2d106c59446e4cb1" /><Relationship Type="http://schemas.openxmlformats.org/officeDocument/2006/relationships/slide" Target="/ppt/slides/slide2.xml" Id="R3630104eba464f09" /><Relationship Type="http://schemas.openxmlformats.org/officeDocument/2006/relationships/slide" Target="/ppt/slides/slide3.xml" Id="Rf1139b98c9b047f2" /><Relationship Type="http://schemas.openxmlformats.org/officeDocument/2006/relationships/slide" Target="/ppt/slides/slide4.xml" Id="R19f68cb49fa547f9" /><Relationship Type="http://schemas.openxmlformats.org/officeDocument/2006/relationships/slide" Target="/ppt/slides/slide5.xml" Id="Rcffba7eb8584404e" /><Relationship Type="http://schemas.openxmlformats.org/officeDocument/2006/relationships/slide" Target="/ppt/slides/slide6.xml" Id="R28abf4dae5554970" /><Relationship Type="http://schemas.openxmlformats.org/officeDocument/2006/relationships/slide" Target="/ppt/slides/slide7.xml" Id="Rfcdf56f53c4e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587faa6be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8309ba5c41b7" /><Relationship Type="http://schemas.openxmlformats.org/officeDocument/2006/relationships/theme" Target="/ppt/slideMasters/theme/theme1.xml" Id="R97a908e66a42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c8309ba5c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b5db4134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3dc69701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913fbb28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2c12ad9d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d331cbeb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01d423d0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2bdfc6ac1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7 935 538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