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8e1990675b41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44b06ba2bf4d42"/>
  </p:sldMasterIdLst>
  <p:sldIdLst>
    <p:sldId xmlns:r="http://schemas.openxmlformats.org/officeDocument/2006/relationships" id="256" r:id="Rc9ababf71e9845e4"/>
    <p:sldId xmlns:r="http://schemas.openxmlformats.org/officeDocument/2006/relationships" id="257" r:id="R1ab5d7d9971f416e"/>
    <p:sldId xmlns:r="http://schemas.openxmlformats.org/officeDocument/2006/relationships" id="258" r:id="Re522e1b75b9f4090"/>
    <p:sldId xmlns:r="http://schemas.openxmlformats.org/officeDocument/2006/relationships" id="259" r:id="R0cda320be34c4a12"/>
    <p:sldId xmlns:r="http://schemas.openxmlformats.org/officeDocument/2006/relationships" id="260" r:id="R85e70a838ae64767"/>
    <p:sldId xmlns:r="http://schemas.openxmlformats.org/officeDocument/2006/relationships" id="261" r:id="R92ad01914de2460e"/>
    <p:sldId xmlns:r="http://schemas.openxmlformats.org/officeDocument/2006/relationships" id="262" r:id="R387a10430da246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4b06ba2bf4d42" /><Relationship Type="http://schemas.openxmlformats.org/officeDocument/2006/relationships/slide" Target="/ppt/slides/slide1.xml" Id="Rc9ababf71e9845e4" /><Relationship Type="http://schemas.openxmlformats.org/officeDocument/2006/relationships/slide" Target="/ppt/slides/slide2.xml" Id="R1ab5d7d9971f416e" /><Relationship Type="http://schemas.openxmlformats.org/officeDocument/2006/relationships/slide" Target="/ppt/slides/slide3.xml" Id="Re522e1b75b9f4090" /><Relationship Type="http://schemas.openxmlformats.org/officeDocument/2006/relationships/slide" Target="/ppt/slides/slide4.xml" Id="R0cda320be34c4a12" /><Relationship Type="http://schemas.openxmlformats.org/officeDocument/2006/relationships/slide" Target="/ppt/slides/slide5.xml" Id="R85e70a838ae64767" /><Relationship Type="http://schemas.openxmlformats.org/officeDocument/2006/relationships/slide" Target="/ppt/slides/slide6.xml" Id="R92ad01914de2460e" /><Relationship Type="http://schemas.openxmlformats.org/officeDocument/2006/relationships/slide" Target="/ppt/slides/slide7.xml" Id="R387a10430da246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3bcb3ee5f44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536a8628b4cee" /><Relationship Type="http://schemas.openxmlformats.org/officeDocument/2006/relationships/theme" Target="/ppt/slideMasters/theme/theme1.xml" Id="R305539ebe2f246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0536a8628b4c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e9d6b4c4449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a4426e59049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ad183915a48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790794dc14c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1335187914b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8afc7f48142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8f325721948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SELBYGGEN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SELBYGGEN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8 451 359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4 871 439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7 740 758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AASHAUG LEIF ARNE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AASHAUG OLE EINAR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BALSTAD SVERRE GUNNAR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BORSETH JOHN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EVJEMO MARIT SISSEL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FUGLEM BJØRN JOHAN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Nestansringen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redaksjonen@selbyggen.no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915 782 949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SELBYGGEN AS</a:t>
            </a:r>
          </a:p>
        </p:txBody>
      </p:sp>
    </p:spTree>
  </p:cSld>
  <p:clrMapOvr>
    <a:masterClrMapping xmlns:a="http://schemas.openxmlformats.org/drawingml/2006/main"/>
  </p:clrMapOvr>
</p:sld>
</file>