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f83e49a3d14f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6cbc20a2c040c2"/>
  </p:sldMasterIdLst>
  <p:sldIdLst>
    <p:sldId xmlns:r="http://schemas.openxmlformats.org/officeDocument/2006/relationships" id="256" r:id="R2f50fa1e815448cf"/>
    <p:sldId xmlns:r="http://schemas.openxmlformats.org/officeDocument/2006/relationships" id="257" r:id="Rb5788da423d4473b"/>
    <p:sldId xmlns:r="http://schemas.openxmlformats.org/officeDocument/2006/relationships" id="258" r:id="R415358636cc448df"/>
    <p:sldId xmlns:r="http://schemas.openxmlformats.org/officeDocument/2006/relationships" id="259" r:id="Rb202840c76a94ed4"/>
    <p:sldId xmlns:r="http://schemas.openxmlformats.org/officeDocument/2006/relationships" id="260" r:id="R7f5d358685b940aa"/>
    <p:sldId xmlns:r="http://schemas.openxmlformats.org/officeDocument/2006/relationships" id="261" r:id="Rf56f1e37d38643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6cbc20a2c040c2" /><Relationship Type="http://schemas.openxmlformats.org/officeDocument/2006/relationships/slide" Target="/ppt/slides/slide1.xml" Id="R2f50fa1e815448cf" /><Relationship Type="http://schemas.openxmlformats.org/officeDocument/2006/relationships/slide" Target="/ppt/slides/slide2.xml" Id="Rb5788da423d4473b" /><Relationship Type="http://schemas.openxmlformats.org/officeDocument/2006/relationships/slide" Target="/ppt/slides/slide3.xml" Id="R415358636cc448df" /><Relationship Type="http://schemas.openxmlformats.org/officeDocument/2006/relationships/slide" Target="/ppt/slides/slide4.xml" Id="Rb202840c76a94ed4" /><Relationship Type="http://schemas.openxmlformats.org/officeDocument/2006/relationships/slide" Target="/ppt/slides/slide5.xml" Id="R7f5d358685b940aa" /><Relationship Type="http://schemas.openxmlformats.org/officeDocument/2006/relationships/slide" Target="/ppt/slides/slide6.xml" Id="Rf56f1e37d38643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ed04de203349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caeacb67b4c76" /><Relationship Type="http://schemas.openxmlformats.org/officeDocument/2006/relationships/theme" Target="/ppt/slideMasters/theme/theme1.xml" Id="Rc887196f749e43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2caeacb67b4c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fd2004fb740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3dfe7f4f743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48de2f560748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95b943c6849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6bb08a6ea47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c74e20947841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SELBYGGEN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SELBYGGEN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SELBYGGEN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SELBYGGEN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SELBYGGEN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SELBYGGEN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Nestansringen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7580 Selbu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81 08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redaksjonen@selbyggen.no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915 782 949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SELBYGGEN AS</a:t>
            </a:r>
          </a:p>
        </p:txBody>
      </p:sp>
    </p:spTree>
  </p:cSld>
  <p:clrMapOvr>
    <a:masterClrMapping xmlns:a="http://schemas.openxmlformats.org/drawingml/2006/main"/>
  </p:clrMapOvr>
</p:sld>
</file>