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458b062039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f7c80e4924188"/>
  </p:sldMasterIdLst>
  <p:sldIdLst>
    <p:sldId xmlns:r="http://schemas.openxmlformats.org/officeDocument/2006/relationships" id="256" r:id="R2f36793e99044d98"/>
    <p:sldId xmlns:r="http://schemas.openxmlformats.org/officeDocument/2006/relationships" id="257" r:id="R8ea559d6b6714e74"/>
    <p:sldId xmlns:r="http://schemas.openxmlformats.org/officeDocument/2006/relationships" id="258" r:id="R27aa2b9e43914f93"/>
    <p:sldId xmlns:r="http://schemas.openxmlformats.org/officeDocument/2006/relationships" id="259" r:id="Rc0499fc979374bbd"/>
    <p:sldId xmlns:r="http://schemas.openxmlformats.org/officeDocument/2006/relationships" id="260" r:id="Re62d33b8ef99422d"/>
    <p:sldId xmlns:r="http://schemas.openxmlformats.org/officeDocument/2006/relationships" id="261" r:id="R4cb13469cdc74750"/>
    <p:sldId xmlns:r="http://schemas.openxmlformats.org/officeDocument/2006/relationships" id="262" r:id="R0bcafc9a68b5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f7c80e4924188" /><Relationship Type="http://schemas.openxmlformats.org/officeDocument/2006/relationships/slide" Target="/ppt/slides/slide1.xml" Id="R2f36793e99044d98" /><Relationship Type="http://schemas.openxmlformats.org/officeDocument/2006/relationships/slide" Target="/ppt/slides/slide2.xml" Id="R8ea559d6b6714e74" /><Relationship Type="http://schemas.openxmlformats.org/officeDocument/2006/relationships/slide" Target="/ppt/slides/slide3.xml" Id="R27aa2b9e43914f93" /><Relationship Type="http://schemas.openxmlformats.org/officeDocument/2006/relationships/slide" Target="/ppt/slides/slide4.xml" Id="Rc0499fc979374bbd" /><Relationship Type="http://schemas.openxmlformats.org/officeDocument/2006/relationships/slide" Target="/ppt/slides/slide5.xml" Id="Re62d33b8ef99422d" /><Relationship Type="http://schemas.openxmlformats.org/officeDocument/2006/relationships/slide" Target="/ppt/slides/slide6.xml" Id="R4cb13469cdc74750" /><Relationship Type="http://schemas.openxmlformats.org/officeDocument/2006/relationships/slide" Target="/ppt/slides/slide7.xml" Id="R0bcafc9a68b5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1cc9e6b06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1fcd0004d4d82" /><Relationship Type="http://schemas.openxmlformats.org/officeDocument/2006/relationships/theme" Target="/ppt/slideMasters/theme/theme1.xml" Id="R58b9fa427d7d45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1fcd0004d4d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8a2abb2f9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1e7138ec0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cb974b5ae46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d9598bf1b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e084d4303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0d13da22c46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45ca4729c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TJUVHOLMEN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15 945 555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33 985 296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38 269 594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RØIL KRISTOFFER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GROUP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915 678 246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