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eff92c503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419a5f63449f8"/>
  </p:sldMasterIdLst>
  <p:sldIdLst>
    <p:sldId xmlns:r="http://schemas.openxmlformats.org/officeDocument/2006/relationships" id="256" r:id="Rb7862b2d8ebd4f2c"/>
    <p:sldId xmlns:r="http://schemas.openxmlformats.org/officeDocument/2006/relationships" id="257" r:id="R66bbc31998c04071"/>
    <p:sldId xmlns:r="http://schemas.openxmlformats.org/officeDocument/2006/relationships" id="258" r:id="R7869c81076ce4aa0"/>
    <p:sldId xmlns:r="http://schemas.openxmlformats.org/officeDocument/2006/relationships" id="259" r:id="R38c56e5c09324ebe"/>
    <p:sldId xmlns:r="http://schemas.openxmlformats.org/officeDocument/2006/relationships" id="260" r:id="Re6b591dac6354cfa"/>
    <p:sldId xmlns:r="http://schemas.openxmlformats.org/officeDocument/2006/relationships" id="261" r:id="R3ebac7312467494d"/>
    <p:sldId xmlns:r="http://schemas.openxmlformats.org/officeDocument/2006/relationships" id="262" r:id="Rdc573e1cc874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419a5f63449f8" /><Relationship Type="http://schemas.openxmlformats.org/officeDocument/2006/relationships/slide" Target="/ppt/slides/slide1.xml" Id="Rb7862b2d8ebd4f2c" /><Relationship Type="http://schemas.openxmlformats.org/officeDocument/2006/relationships/slide" Target="/ppt/slides/slide2.xml" Id="R66bbc31998c04071" /><Relationship Type="http://schemas.openxmlformats.org/officeDocument/2006/relationships/slide" Target="/ppt/slides/slide3.xml" Id="R7869c81076ce4aa0" /><Relationship Type="http://schemas.openxmlformats.org/officeDocument/2006/relationships/slide" Target="/ppt/slides/slide4.xml" Id="R38c56e5c09324ebe" /><Relationship Type="http://schemas.openxmlformats.org/officeDocument/2006/relationships/slide" Target="/ppt/slides/slide5.xml" Id="Re6b591dac6354cfa" /><Relationship Type="http://schemas.openxmlformats.org/officeDocument/2006/relationships/slide" Target="/ppt/slides/slide6.xml" Id="R3ebac7312467494d" /><Relationship Type="http://schemas.openxmlformats.org/officeDocument/2006/relationships/slide" Target="/ppt/slides/slide7.xml" Id="Rdc573e1cc874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58ceda88b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2717eee74bfa" /><Relationship Type="http://schemas.openxmlformats.org/officeDocument/2006/relationships/theme" Target="/ppt/slideMasters/theme/theme1.xml" Id="R799a716be5dd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72717eee7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7fcb855a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ca69fb6a9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5601adbc1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7b122169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012073346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d3a755dd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3b2e5c60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ESPEVOLD SIGBJØRN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SIGVE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