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b606f26b9f49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9394504c414dff"/>
  </p:sldMasterIdLst>
  <p:sldIdLst>
    <p:sldId xmlns:r="http://schemas.openxmlformats.org/officeDocument/2006/relationships" id="256" r:id="Rc1623530ffad47d5"/>
    <p:sldId xmlns:r="http://schemas.openxmlformats.org/officeDocument/2006/relationships" id="257" r:id="R1d3cea976c144f11"/>
    <p:sldId xmlns:r="http://schemas.openxmlformats.org/officeDocument/2006/relationships" id="258" r:id="R7334cca14fb24c4f"/>
    <p:sldId xmlns:r="http://schemas.openxmlformats.org/officeDocument/2006/relationships" id="259" r:id="Rfdfb96f96d644bc5"/>
    <p:sldId xmlns:r="http://schemas.openxmlformats.org/officeDocument/2006/relationships" id="260" r:id="R5425e42af5ad4df7"/>
    <p:sldId xmlns:r="http://schemas.openxmlformats.org/officeDocument/2006/relationships" id="261" r:id="R996ee3a352df4985"/>
    <p:sldId xmlns:r="http://schemas.openxmlformats.org/officeDocument/2006/relationships" id="262" r:id="R9329028993394a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9394504c414dff" /><Relationship Type="http://schemas.openxmlformats.org/officeDocument/2006/relationships/slide" Target="/ppt/slides/slide1.xml" Id="Rc1623530ffad47d5" /><Relationship Type="http://schemas.openxmlformats.org/officeDocument/2006/relationships/slide" Target="/ppt/slides/slide2.xml" Id="R1d3cea976c144f11" /><Relationship Type="http://schemas.openxmlformats.org/officeDocument/2006/relationships/slide" Target="/ppt/slides/slide3.xml" Id="R7334cca14fb24c4f" /><Relationship Type="http://schemas.openxmlformats.org/officeDocument/2006/relationships/slide" Target="/ppt/slides/slide4.xml" Id="Rfdfb96f96d644bc5" /><Relationship Type="http://schemas.openxmlformats.org/officeDocument/2006/relationships/slide" Target="/ppt/slides/slide5.xml" Id="R5425e42af5ad4df7" /><Relationship Type="http://schemas.openxmlformats.org/officeDocument/2006/relationships/slide" Target="/ppt/slides/slide6.xml" Id="R996ee3a352df4985" /><Relationship Type="http://schemas.openxmlformats.org/officeDocument/2006/relationships/slide" Target="/ppt/slides/slide7.xml" Id="R9329028993394a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6022b3432c4b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f98657e01d4218" /><Relationship Type="http://schemas.openxmlformats.org/officeDocument/2006/relationships/theme" Target="/ppt/slideMasters/theme/theme1.xml" Id="Rfabc1146c9c84f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5f98657e01d42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bdd4dd5aa148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cf1a8a55843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ad4cb2887d47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4604bc46684e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38bb214ec348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45b1810f4443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0b982c6e0f49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MKK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MKK HOLDING AS ble etablert [år] og holder til i Øystese.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1 307 986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1 323 986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CHRISTER ØKLAND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Hardangerfjordvegen 374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5610 Øystese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christer.oekland@gmail.com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915 642 195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MKK HOLDING AS</a:t>
            </a:r>
          </a:p>
        </p:txBody>
      </p:sp>
    </p:spTree>
  </p:cSld>
  <p:clrMapOvr>
    <a:masterClrMapping xmlns:a="http://schemas.openxmlformats.org/drawingml/2006/main"/>
  </p:clrMapOvr>
</p:sld>
</file>