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0fe4aa8f4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18e0e2adc451e"/>
  </p:sldMasterIdLst>
  <p:sldIdLst>
    <p:sldId xmlns:r="http://schemas.openxmlformats.org/officeDocument/2006/relationships" id="256" r:id="R646cb5facadb4c06"/>
    <p:sldId xmlns:r="http://schemas.openxmlformats.org/officeDocument/2006/relationships" id="257" r:id="R5a67c814d7864a9c"/>
    <p:sldId xmlns:r="http://schemas.openxmlformats.org/officeDocument/2006/relationships" id="258" r:id="R88ef964ae3a4496d"/>
    <p:sldId xmlns:r="http://schemas.openxmlformats.org/officeDocument/2006/relationships" id="259" r:id="R2659b65dbdc7452a"/>
    <p:sldId xmlns:r="http://schemas.openxmlformats.org/officeDocument/2006/relationships" id="260" r:id="R0076ca22e7034bbe"/>
    <p:sldId xmlns:r="http://schemas.openxmlformats.org/officeDocument/2006/relationships" id="261" r:id="R0a7e95b4bd8a45d7"/>
    <p:sldId xmlns:r="http://schemas.openxmlformats.org/officeDocument/2006/relationships" id="262" r:id="R35d884b30a36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18e0e2adc451e" /><Relationship Type="http://schemas.openxmlformats.org/officeDocument/2006/relationships/slide" Target="/ppt/slides/slide1.xml" Id="R646cb5facadb4c06" /><Relationship Type="http://schemas.openxmlformats.org/officeDocument/2006/relationships/slide" Target="/ppt/slides/slide2.xml" Id="R5a67c814d7864a9c" /><Relationship Type="http://schemas.openxmlformats.org/officeDocument/2006/relationships/slide" Target="/ppt/slides/slide3.xml" Id="R88ef964ae3a4496d" /><Relationship Type="http://schemas.openxmlformats.org/officeDocument/2006/relationships/slide" Target="/ppt/slides/slide4.xml" Id="R2659b65dbdc7452a" /><Relationship Type="http://schemas.openxmlformats.org/officeDocument/2006/relationships/slide" Target="/ppt/slides/slide5.xml" Id="R0076ca22e7034bbe" /><Relationship Type="http://schemas.openxmlformats.org/officeDocument/2006/relationships/slide" Target="/ppt/slides/slide6.xml" Id="R0a7e95b4bd8a45d7" /><Relationship Type="http://schemas.openxmlformats.org/officeDocument/2006/relationships/slide" Target="/ppt/slides/slide7.xml" Id="R35d884b30a36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ce8388f5f41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fa7762c4242a0" /><Relationship Type="http://schemas.openxmlformats.org/officeDocument/2006/relationships/theme" Target="/ppt/slideMasters/theme/theme1.xml" Id="Rb05ec2018bdd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fa7762c42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24baf6da8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19b7514de40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06ed6fb848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41de236734c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460c034fc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bb6dc674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be20b0ae1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REVISJON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7 533 850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3 054 926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www.evjenrevisjon.no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REVISJON AS</a:t>
            </a:r>
          </a:p>
        </p:txBody>
      </p:sp>
    </p:spTree>
  </p:cSld>
  <p:clrMapOvr>
    <a:masterClrMapping xmlns:a="http://schemas.openxmlformats.org/drawingml/2006/main"/>
  </p:clrMapOvr>
</p:sld>
</file>