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fea8242fea42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3c9962341a4f46"/>
  </p:sldMasterIdLst>
  <p:sldIdLst>
    <p:sldId xmlns:r="http://schemas.openxmlformats.org/officeDocument/2006/relationships" id="256" r:id="R0c3059345a36401c"/>
    <p:sldId xmlns:r="http://schemas.openxmlformats.org/officeDocument/2006/relationships" id="257" r:id="Rdf976caa7cc446e3"/>
    <p:sldId xmlns:r="http://schemas.openxmlformats.org/officeDocument/2006/relationships" id="258" r:id="R2854f5b8c8704f5b"/>
    <p:sldId xmlns:r="http://schemas.openxmlformats.org/officeDocument/2006/relationships" id="259" r:id="Rb99d9105b3f64123"/>
    <p:sldId xmlns:r="http://schemas.openxmlformats.org/officeDocument/2006/relationships" id="260" r:id="R1c737136ca3c4804"/>
    <p:sldId xmlns:r="http://schemas.openxmlformats.org/officeDocument/2006/relationships" id="261" r:id="Rd5e6e5aaf07444a5"/>
    <p:sldId xmlns:r="http://schemas.openxmlformats.org/officeDocument/2006/relationships" id="262" r:id="Rb397ececb0a543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3c9962341a4f46" /><Relationship Type="http://schemas.openxmlformats.org/officeDocument/2006/relationships/slide" Target="/ppt/slides/slide1.xml" Id="R0c3059345a36401c" /><Relationship Type="http://schemas.openxmlformats.org/officeDocument/2006/relationships/slide" Target="/ppt/slides/slide2.xml" Id="Rdf976caa7cc446e3" /><Relationship Type="http://schemas.openxmlformats.org/officeDocument/2006/relationships/slide" Target="/ppt/slides/slide3.xml" Id="R2854f5b8c8704f5b" /><Relationship Type="http://schemas.openxmlformats.org/officeDocument/2006/relationships/slide" Target="/ppt/slides/slide4.xml" Id="Rb99d9105b3f64123" /><Relationship Type="http://schemas.openxmlformats.org/officeDocument/2006/relationships/slide" Target="/ppt/slides/slide5.xml" Id="R1c737136ca3c4804" /><Relationship Type="http://schemas.openxmlformats.org/officeDocument/2006/relationships/slide" Target="/ppt/slides/slide6.xml" Id="Rd5e6e5aaf07444a5" /><Relationship Type="http://schemas.openxmlformats.org/officeDocument/2006/relationships/slide" Target="/ppt/slides/slide7.xml" Id="Rb397ececb0a543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250e4c6f7e4f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b8f4060f8427c" /><Relationship Type="http://schemas.openxmlformats.org/officeDocument/2006/relationships/theme" Target="/ppt/slideMasters/theme/theme1.xml" Id="Rcdaaef98a4e640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9b8f4060f842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09383c94c40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f6ac8cac644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83f58112943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a9f62d2b547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6ae5b59f44b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a1f70eb6d4f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d715bd2194e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VALUE GROUP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21 896 868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−20 632 899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−20 211 030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123 526 898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852 652 538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24SEVEN OFFICE ACCOUNTING HOLDING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EIDAGUN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ERGO FINANS AS  –  13,4 %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DRÅB HOLDING AS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HARAMBEE CONSULTING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915 612 792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