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c17dc271fa48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76fdaa989e4b7f"/>
  </p:sldMasterIdLst>
  <p:sldIdLst>
    <p:sldId xmlns:r="http://schemas.openxmlformats.org/officeDocument/2006/relationships" id="256" r:id="R3faeee30387c48a5"/>
    <p:sldId xmlns:r="http://schemas.openxmlformats.org/officeDocument/2006/relationships" id="257" r:id="R98418f11378f47b4"/>
    <p:sldId xmlns:r="http://schemas.openxmlformats.org/officeDocument/2006/relationships" id="258" r:id="R157002c397e94f5c"/>
    <p:sldId xmlns:r="http://schemas.openxmlformats.org/officeDocument/2006/relationships" id="259" r:id="Reb89a237d4564ef1"/>
    <p:sldId xmlns:r="http://schemas.openxmlformats.org/officeDocument/2006/relationships" id="260" r:id="R3ace7ac6402b4fa7"/>
    <p:sldId xmlns:r="http://schemas.openxmlformats.org/officeDocument/2006/relationships" id="261" r:id="R67553244adbc4537"/>
    <p:sldId xmlns:r="http://schemas.openxmlformats.org/officeDocument/2006/relationships" id="262" r:id="R83aa91331c9a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76fdaa989e4b7f" /><Relationship Type="http://schemas.openxmlformats.org/officeDocument/2006/relationships/slide" Target="/ppt/slides/slide1.xml" Id="R3faeee30387c48a5" /><Relationship Type="http://schemas.openxmlformats.org/officeDocument/2006/relationships/slide" Target="/ppt/slides/slide2.xml" Id="R98418f11378f47b4" /><Relationship Type="http://schemas.openxmlformats.org/officeDocument/2006/relationships/slide" Target="/ppt/slides/slide3.xml" Id="R157002c397e94f5c" /><Relationship Type="http://schemas.openxmlformats.org/officeDocument/2006/relationships/slide" Target="/ppt/slides/slide4.xml" Id="Reb89a237d4564ef1" /><Relationship Type="http://schemas.openxmlformats.org/officeDocument/2006/relationships/slide" Target="/ppt/slides/slide5.xml" Id="R3ace7ac6402b4fa7" /><Relationship Type="http://schemas.openxmlformats.org/officeDocument/2006/relationships/slide" Target="/ppt/slides/slide6.xml" Id="R67553244adbc4537" /><Relationship Type="http://schemas.openxmlformats.org/officeDocument/2006/relationships/slide" Target="/ppt/slides/slide7.xml" Id="R83aa91331c9a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1f454d6afd46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a71717bc14c51" /><Relationship Type="http://schemas.openxmlformats.org/officeDocument/2006/relationships/theme" Target="/ppt/slideMasters/theme/theme1.xml" Id="Rfa16864839a142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ba71717bc1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84cc581b945f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e2c0c5a784c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c3e996ccb43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fd3da63aa49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ecc9f6f67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f40c6665444f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ecd371629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 RØTHE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RØTHE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119 654 129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5 616 558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4 079 975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53 716 451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89 494 127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RØTHE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 RØTHE  –  39,0 %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20 93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merete@ocdahl.no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915 606 318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 RØTHE AS</a:t>
            </a:r>
          </a:p>
        </p:txBody>
      </p:sp>
    </p:spTree>
  </p:cSld>
  <p:clrMapOvr>
    <a:masterClrMapping xmlns:a="http://schemas.openxmlformats.org/drawingml/2006/main"/>
  </p:clrMapOvr>
</p:sld>
</file>