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a06dafc70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a8f348de8420e"/>
  </p:sldMasterIdLst>
  <p:sldIdLst>
    <p:sldId xmlns:r="http://schemas.openxmlformats.org/officeDocument/2006/relationships" id="256" r:id="R20223e97be924317"/>
    <p:sldId xmlns:r="http://schemas.openxmlformats.org/officeDocument/2006/relationships" id="257" r:id="Rd0f62983fea84cab"/>
    <p:sldId xmlns:r="http://schemas.openxmlformats.org/officeDocument/2006/relationships" id="258" r:id="R325dfa2b209549de"/>
    <p:sldId xmlns:r="http://schemas.openxmlformats.org/officeDocument/2006/relationships" id="259" r:id="Ra13b1340f2454d6b"/>
    <p:sldId xmlns:r="http://schemas.openxmlformats.org/officeDocument/2006/relationships" id="260" r:id="R46bd66277c5a4460"/>
    <p:sldId xmlns:r="http://schemas.openxmlformats.org/officeDocument/2006/relationships" id="261" r:id="R43786c1e8123472e"/>
    <p:sldId xmlns:r="http://schemas.openxmlformats.org/officeDocument/2006/relationships" id="262" r:id="R580ff9af2488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a8f348de8420e" /><Relationship Type="http://schemas.openxmlformats.org/officeDocument/2006/relationships/slide" Target="/ppt/slides/slide1.xml" Id="R20223e97be924317" /><Relationship Type="http://schemas.openxmlformats.org/officeDocument/2006/relationships/slide" Target="/ppt/slides/slide2.xml" Id="Rd0f62983fea84cab" /><Relationship Type="http://schemas.openxmlformats.org/officeDocument/2006/relationships/slide" Target="/ppt/slides/slide3.xml" Id="R325dfa2b209549de" /><Relationship Type="http://schemas.openxmlformats.org/officeDocument/2006/relationships/slide" Target="/ppt/slides/slide4.xml" Id="Ra13b1340f2454d6b" /><Relationship Type="http://schemas.openxmlformats.org/officeDocument/2006/relationships/slide" Target="/ppt/slides/slide5.xml" Id="R46bd66277c5a4460" /><Relationship Type="http://schemas.openxmlformats.org/officeDocument/2006/relationships/slide" Target="/ppt/slides/slide6.xml" Id="R43786c1e8123472e" /><Relationship Type="http://schemas.openxmlformats.org/officeDocument/2006/relationships/slide" Target="/ppt/slides/slide7.xml" Id="R580ff9af2488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fc4086517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3b5d9a2b44e13" /><Relationship Type="http://schemas.openxmlformats.org/officeDocument/2006/relationships/theme" Target="/ppt/slideMasters/theme/theme1.xml" Id="Rc5af1cf07365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3b5d9a2b4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6de35156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a97faf00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ef434e1c5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e8a6e8470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491c90b8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2d739183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a5ed1715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AAGE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GEIR NICOLAI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AAGE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RANNESTAD MERETE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AAGE NILSEN HOLDING AS</a:t>
            </a:r>
          </a:p>
        </p:txBody>
      </p:sp>
    </p:spTree>
  </p:cSld>
  <p:clrMapOvr>
    <a:masterClrMapping xmlns:a="http://schemas.openxmlformats.org/drawingml/2006/main"/>
  </p:clrMapOvr>
</p:sld>
</file>