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8fcd003e564b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2fdecceee34af1"/>
  </p:sldMasterIdLst>
  <p:sldIdLst>
    <p:sldId xmlns:r="http://schemas.openxmlformats.org/officeDocument/2006/relationships" id="256" r:id="R130c2d2062374675"/>
    <p:sldId xmlns:r="http://schemas.openxmlformats.org/officeDocument/2006/relationships" id="257" r:id="R80a217c4ca2d4303"/>
    <p:sldId xmlns:r="http://schemas.openxmlformats.org/officeDocument/2006/relationships" id="258" r:id="Rf3d741c6855444b0"/>
    <p:sldId xmlns:r="http://schemas.openxmlformats.org/officeDocument/2006/relationships" id="259" r:id="R1bb09d2ea2144ccb"/>
    <p:sldId xmlns:r="http://schemas.openxmlformats.org/officeDocument/2006/relationships" id="260" r:id="R92dd4bfa98b54a28"/>
    <p:sldId xmlns:r="http://schemas.openxmlformats.org/officeDocument/2006/relationships" id="261" r:id="R0de1598e203f4d2f"/>
    <p:sldId xmlns:r="http://schemas.openxmlformats.org/officeDocument/2006/relationships" id="262" r:id="R9e36c7bcc15a4c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fdecceee34af1" /><Relationship Type="http://schemas.openxmlformats.org/officeDocument/2006/relationships/slide" Target="/ppt/slides/slide1.xml" Id="R130c2d2062374675" /><Relationship Type="http://schemas.openxmlformats.org/officeDocument/2006/relationships/slide" Target="/ppt/slides/slide2.xml" Id="R80a217c4ca2d4303" /><Relationship Type="http://schemas.openxmlformats.org/officeDocument/2006/relationships/slide" Target="/ppt/slides/slide3.xml" Id="Rf3d741c6855444b0" /><Relationship Type="http://schemas.openxmlformats.org/officeDocument/2006/relationships/slide" Target="/ppt/slides/slide4.xml" Id="R1bb09d2ea2144ccb" /><Relationship Type="http://schemas.openxmlformats.org/officeDocument/2006/relationships/slide" Target="/ppt/slides/slide5.xml" Id="R92dd4bfa98b54a28" /><Relationship Type="http://schemas.openxmlformats.org/officeDocument/2006/relationships/slide" Target="/ppt/slides/slide6.xml" Id="R0de1598e203f4d2f" /><Relationship Type="http://schemas.openxmlformats.org/officeDocument/2006/relationships/slide" Target="/ppt/slides/slide7.xml" Id="R9e36c7bcc15a4c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a9e2c9778c4b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3dbcb8a644ea0" /><Relationship Type="http://schemas.openxmlformats.org/officeDocument/2006/relationships/theme" Target="/ppt/slideMasters/theme/theme1.xml" Id="R686b9d76897843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43dbcb8a644e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83e71786549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3d37ebaf74f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1770216404f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98177d4344b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9d48ed37e4e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0429a13de47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0f637eb9240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HOTELL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EIENDOM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16 619 000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4 986 000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159 220 000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FRIAN AS  –  59,0 %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INVEST AS  –  41,0 %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 Margrittsv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915 592 651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