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6a5dcab69a46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86a9b42be5465a"/>
  </p:sldMasterIdLst>
  <p:sldIdLst>
    <p:sldId xmlns:r="http://schemas.openxmlformats.org/officeDocument/2006/relationships" id="256" r:id="R1bfdbff51294428c"/>
    <p:sldId xmlns:r="http://schemas.openxmlformats.org/officeDocument/2006/relationships" id="257" r:id="Re21c3d6cd1ee4aee"/>
    <p:sldId xmlns:r="http://schemas.openxmlformats.org/officeDocument/2006/relationships" id="258" r:id="R8816343b59d94ab2"/>
    <p:sldId xmlns:r="http://schemas.openxmlformats.org/officeDocument/2006/relationships" id="259" r:id="R5a5b13873dca41b6"/>
    <p:sldId xmlns:r="http://schemas.openxmlformats.org/officeDocument/2006/relationships" id="260" r:id="R831f312e2f004307"/>
    <p:sldId xmlns:r="http://schemas.openxmlformats.org/officeDocument/2006/relationships" id="261" r:id="Rbe300ae03ea24368"/>
    <p:sldId xmlns:r="http://schemas.openxmlformats.org/officeDocument/2006/relationships" id="262" r:id="R4dc15cafad8b45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86a9b42be5465a" /><Relationship Type="http://schemas.openxmlformats.org/officeDocument/2006/relationships/slide" Target="/ppt/slides/slide1.xml" Id="R1bfdbff51294428c" /><Relationship Type="http://schemas.openxmlformats.org/officeDocument/2006/relationships/slide" Target="/ppt/slides/slide2.xml" Id="Re21c3d6cd1ee4aee" /><Relationship Type="http://schemas.openxmlformats.org/officeDocument/2006/relationships/slide" Target="/ppt/slides/slide3.xml" Id="R8816343b59d94ab2" /><Relationship Type="http://schemas.openxmlformats.org/officeDocument/2006/relationships/slide" Target="/ppt/slides/slide4.xml" Id="R5a5b13873dca41b6" /><Relationship Type="http://schemas.openxmlformats.org/officeDocument/2006/relationships/slide" Target="/ppt/slides/slide5.xml" Id="R831f312e2f004307" /><Relationship Type="http://schemas.openxmlformats.org/officeDocument/2006/relationships/slide" Target="/ppt/slides/slide6.xml" Id="Rbe300ae03ea24368" /><Relationship Type="http://schemas.openxmlformats.org/officeDocument/2006/relationships/slide" Target="/ppt/slides/slide7.xml" Id="R4dc15cafad8b45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12371f77f94b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ca89a12684f6a" /><Relationship Type="http://schemas.openxmlformats.org/officeDocument/2006/relationships/theme" Target="/ppt/slideMasters/theme/theme1.xml" Id="R4d4f71e114aa44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aca89a12684f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90741876a4b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361565c5c48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b78cce93a44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98f55935342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d77154b1043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9e71bc35d47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90557cea941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CR1.NO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CR1.NO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CR1.NO AS ble etablert [år] og holder til i Kabelvåg.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CR1.NO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CR1.NO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CR1.NO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10 095 955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3 603 564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2 410 611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7 260 413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19 653 271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CR1.NO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WIIK EGIL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CR1.NO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Vognmannsløkka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8310 Kabelvåg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06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egil@cr1.no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www.cr1.no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915 574 858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CR1.NO AS</a:t>
            </a:r>
          </a:p>
        </p:txBody>
      </p:sp>
    </p:spTree>
  </p:cSld>
  <p:clrMapOvr>
    <a:masterClrMapping xmlns:a="http://schemas.openxmlformats.org/drawingml/2006/main"/>
  </p:clrMapOvr>
</p:sld>
</file>