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fcf798807940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275bcc5d7f4cbc"/>
  </p:sldMasterIdLst>
  <p:sldIdLst>
    <p:sldId xmlns:r="http://schemas.openxmlformats.org/officeDocument/2006/relationships" id="256" r:id="R0925ad1c7c24423b"/>
    <p:sldId xmlns:r="http://schemas.openxmlformats.org/officeDocument/2006/relationships" id="257" r:id="Rd4a6dd528bba4555"/>
    <p:sldId xmlns:r="http://schemas.openxmlformats.org/officeDocument/2006/relationships" id="258" r:id="R2a7ead9d22e5467e"/>
    <p:sldId xmlns:r="http://schemas.openxmlformats.org/officeDocument/2006/relationships" id="259" r:id="Rfcb7503ddba94d1e"/>
    <p:sldId xmlns:r="http://schemas.openxmlformats.org/officeDocument/2006/relationships" id="260" r:id="R2cea822c02504ec9"/>
    <p:sldId xmlns:r="http://schemas.openxmlformats.org/officeDocument/2006/relationships" id="261" r:id="R31ee74a36c7f43db"/>
    <p:sldId xmlns:r="http://schemas.openxmlformats.org/officeDocument/2006/relationships" id="262" r:id="R6f082734350345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275bcc5d7f4cbc" /><Relationship Type="http://schemas.openxmlformats.org/officeDocument/2006/relationships/slide" Target="/ppt/slides/slide1.xml" Id="R0925ad1c7c24423b" /><Relationship Type="http://schemas.openxmlformats.org/officeDocument/2006/relationships/slide" Target="/ppt/slides/slide2.xml" Id="Rd4a6dd528bba4555" /><Relationship Type="http://schemas.openxmlformats.org/officeDocument/2006/relationships/slide" Target="/ppt/slides/slide3.xml" Id="R2a7ead9d22e5467e" /><Relationship Type="http://schemas.openxmlformats.org/officeDocument/2006/relationships/slide" Target="/ppt/slides/slide4.xml" Id="Rfcb7503ddba94d1e" /><Relationship Type="http://schemas.openxmlformats.org/officeDocument/2006/relationships/slide" Target="/ppt/slides/slide5.xml" Id="R2cea822c02504ec9" /><Relationship Type="http://schemas.openxmlformats.org/officeDocument/2006/relationships/slide" Target="/ppt/slides/slide6.xml" Id="R31ee74a36c7f43db" /><Relationship Type="http://schemas.openxmlformats.org/officeDocument/2006/relationships/slide" Target="/ppt/slides/slide7.xml" Id="R6f082734350345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5f3149916c42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1d234e6a04f2b" /><Relationship Type="http://schemas.openxmlformats.org/officeDocument/2006/relationships/theme" Target="/ppt/slideMasters/theme/theme1.xml" Id="Rfdffea95dddb42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01d234e6a04f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0a2d1a11b46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1e39cf8fe44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3b5eadb1f4a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1893223b040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4eefc7c6844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1296200d647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1c93e6e3f48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PROVIA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PROVIA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−146 945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−146 945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AANNØ VEBJØRN NILS VEUM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Stadsnesvegen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tore.havnegjerde@rema.no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915 566 235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