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732e7e52c24c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8eb3810b084c3d"/>
  </p:sldMasterIdLst>
  <p:sldIdLst>
    <p:sldId xmlns:r="http://schemas.openxmlformats.org/officeDocument/2006/relationships" id="256" r:id="Rff3134f4e0474410"/>
    <p:sldId xmlns:r="http://schemas.openxmlformats.org/officeDocument/2006/relationships" id="257" r:id="R42e02773438a4055"/>
    <p:sldId xmlns:r="http://schemas.openxmlformats.org/officeDocument/2006/relationships" id="258" r:id="R5279305605e94307"/>
    <p:sldId xmlns:r="http://schemas.openxmlformats.org/officeDocument/2006/relationships" id="259" r:id="Ra51e72000b484137"/>
    <p:sldId xmlns:r="http://schemas.openxmlformats.org/officeDocument/2006/relationships" id="260" r:id="Re1ff334807aa4f58"/>
    <p:sldId xmlns:r="http://schemas.openxmlformats.org/officeDocument/2006/relationships" id="261" r:id="R6b4fed3db73142b9"/>
    <p:sldId xmlns:r="http://schemas.openxmlformats.org/officeDocument/2006/relationships" id="262" r:id="R323cf8a503414b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eb3810b084c3d" /><Relationship Type="http://schemas.openxmlformats.org/officeDocument/2006/relationships/slide" Target="/ppt/slides/slide1.xml" Id="Rff3134f4e0474410" /><Relationship Type="http://schemas.openxmlformats.org/officeDocument/2006/relationships/slide" Target="/ppt/slides/slide2.xml" Id="R42e02773438a4055" /><Relationship Type="http://schemas.openxmlformats.org/officeDocument/2006/relationships/slide" Target="/ppt/slides/slide3.xml" Id="R5279305605e94307" /><Relationship Type="http://schemas.openxmlformats.org/officeDocument/2006/relationships/slide" Target="/ppt/slides/slide4.xml" Id="Ra51e72000b484137" /><Relationship Type="http://schemas.openxmlformats.org/officeDocument/2006/relationships/slide" Target="/ppt/slides/slide5.xml" Id="Re1ff334807aa4f58" /><Relationship Type="http://schemas.openxmlformats.org/officeDocument/2006/relationships/slide" Target="/ppt/slides/slide6.xml" Id="R6b4fed3db73142b9" /><Relationship Type="http://schemas.openxmlformats.org/officeDocument/2006/relationships/slide" Target="/ppt/slides/slide7.xml" Id="R323cf8a503414b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d1622b87c640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59136c3b34e07" /><Relationship Type="http://schemas.openxmlformats.org/officeDocument/2006/relationships/theme" Target="/ppt/slideMasters/theme/theme1.xml" Id="Ra0439767064d4d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959136c3b34e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6da0845ad47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c205299b8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c25261d4c4d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70e4dcfdb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090a0221d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edca0458c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28b528dee45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6 326 931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1 423 401 884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2 179 876 088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2 310 219 407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87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