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9ca2d5da4549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0322ef8c7047d9"/>
  </p:sldMasterIdLst>
  <p:sldIdLst>
    <p:sldId xmlns:r="http://schemas.openxmlformats.org/officeDocument/2006/relationships" id="256" r:id="R870c0309d9f248b7"/>
    <p:sldId xmlns:r="http://schemas.openxmlformats.org/officeDocument/2006/relationships" id="257" r:id="R80d69176648647ef"/>
    <p:sldId xmlns:r="http://schemas.openxmlformats.org/officeDocument/2006/relationships" id="258" r:id="R40217bfea0854c6e"/>
    <p:sldId xmlns:r="http://schemas.openxmlformats.org/officeDocument/2006/relationships" id="259" r:id="Ra754ccbd96b04aef"/>
    <p:sldId xmlns:r="http://schemas.openxmlformats.org/officeDocument/2006/relationships" id="260" r:id="R0f62385fffad449e"/>
    <p:sldId xmlns:r="http://schemas.openxmlformats.org/officeDocument/2006/relationships" id="261" r:id="Rf90d75b4d62a49be"/>
    <p:sldId xmlns:r="http://schemas.openxmlformats.org/officeDocument/2006/relationships" id="262" r:id="Rb8a06854d67943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322ef8c7047d9" /><Relationship Type="http://schemas.openxmlformats.org/officeDocument/2006/relationships/slide" Target="/ppt/slides/slide1.xml" Id="R870c0309d9f248b7" /><Relationship Type="http://schemas.openxmlformats.org/officeDocument/2006/relationships/slide" Target="/ppt/slides/slide2.xml" Id="R80d69176648647ef" /><Relationship Type="http://schemas.openxmlformats.org/officeDocument/2006/relationships/slide" Target="/ppt/slides/slide3.xml" Id="R40217bfea0854c6e" /><Relationship Type="http://schemas.openxmlformats.org/officeDocument/2006/relationships/slide" Target="/ppt/slides/slide4.xml" Id="Ra754ccbd96b04aef" /><Relationship Type="http://schemas.openxmlformats.org/officeDocument/2006/relationships/slide" Target="/ppt/slides/slide5.xml" Id="R0f62385fffad449e" /><Relationship Type="http://schemas.openxmlformats.org/officeDocument/2006/relationships/slide" Target="/ppt/slides/slide6.xml" Id="Rf90d75b4d62a49be" /><Relationship Type="http://schemas.openxmlformats.org/officeDocument/2006/relationships/slide" Target="/ppt/slides/slide7.xml" Id="Rb8a06854d67943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11f8c69254b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f2201d76b4947" /><Relationship Type="http://schemas.openxmlformats.org/officeDocument/2006/relationships/theme" Target="/ppt/slideMasters/theme/theme1.xml" Id="Rb6df5a3aee534c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3f2201d76b49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0efa38b324f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01211573d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f8dbb62be41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53f3097044f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9afcd21f043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cc36e1ec34d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9983923ac4d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817 502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5 079 356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105 844 452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121 194 877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KRISTINE HOFF SANDVAAG  –  62,0 %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henriette@dexcapital.no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