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801ff7ae6548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a5672b0a4b4b68"/>
  </p:sldMasterIdLst>
  <p:sldIdLst>
    <p:sldId xmlns:r="http://schemas.openxmlformats.org/officeDocument/2006/relationships" id="256" r:id="R96a728133e524447"/>
    <p:sldId xmlns:r="http://schemas.openxmlformats.org/officeDocument/2006/relationships" id="257" r:id="R312dd17bc6654d0b"/>
    <p:sldId xmlns:r="http://schemas.openxmlformats.org/officeDocument/2006/relationships" id="258" r:id="R18597cd38409492e"/>
    <p:sldId xmlns:r="http://schemas.openxmlformats.org/officeDocument/2006/relationships" id="259" r:id="Rdc7753dc0f3e488f"/>
    <p:sldId xmlns:r="http://schemas.openxmlformats.org/officeDocument/2006/relationships" id="260" r:id="Rc4fb4b6dd8584724"/>
    <p:sldId xmlns:r="http://schemas.openxmlformats.org/officeDocument/2006/relationships" id="261" r:id="R9f123f46f49f4c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a5672b0a4b4b68" /><Relationship Type="http://schemas.openxmlformats.org/officeDocument/2006/relationships/slide" Target="/ppt/slides/slide1.xml" Id="R96a728133e524447" /><Relationship Type="http://schemas.openxmlformats.org/officeDocument/2006/relationships/slide" Target="/ppt/slides/slide2.xml" Id="R312dd17bc6654d0b" /><Relationship Type="http://schemas.openxmlformats.org/officeDocument/2006/relationships/slide" Target="/ppt/slides/slide3.xml" Id="R18597cd38409492e" /><Relationship Type="http://schemas.openxmlformats.org/officeDocument/2006/relationships/slide" Target="/ppt/slides/slide4.xml" Id="Rdc7753dc0f3e488f" /><Relationship Type="http://schemas.openxmlformats.org/officeDocument/2006/relationships/slide" Target="/ppt/slides/slide5.xml" Id="Rc4fb4b6dd8584724" /><Relationship Type="http://schemas.openxmlformats.org/officeDocument/2006/relationships/slide" Target="/ppt/slides/slide6.xml" Id="R9f123f46f49f4c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25f85c69eb43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7cc70359ef4b02" /><Relationship Type="http://schemas.openxmlformats.org/officeDocument/2006/relationships/theme" Target="/ppt/slideMasters/theme/theme1.xml" Id="R71808c55a7bd4f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77cc70359ef4b0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0a90821af491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37e13373034d5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7cbc15a55a4f1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99d1c5548c402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7e077d4de14ce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7769686d647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SAND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Madlastokken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4042 Hafrsfjord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henriette@dexcapital.no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915 548 741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SAND INVESTERING AS</a:t>
            </a:r>
          </a:p>
        </p:txBody>
      </p:sp>
    </p:spTree>
  </p:cSld>
  <p:clrMapOvr>
    <a:masterClrMapping xmlns:a="http://schemas.openxmlformats.org/drawingml/2006/main"/>
  </p:clrMapOvr>
</p:sld>
</file>