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5d22e1930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06a0d374847a3"/>
  </p:sldMasterIdLst>
  <p:sldIdLst>
    <p:sldId xmlns:r="http://schemas.openxmlformats.org/officeDocument/2006/relationships" id="256" r:id="R004ab5cc6fd2420d"/>
    <p:sldId xmlns:r="http://schemas.openxmlformats.org/officeDocument/2006/relationships" id="257" r:id="R35a5a986c4114ba9"/>
    <p:sldId xmlns:r="http://schemas.openxmlformats.org/officeDocument/2006/relationships" id="258" r:id="R17117bb626414e3f"/>
    <p:sldId xmlns:r="http://schemas.openxmlformats.org/officeDocument/2006/relationships" id="259" r:id="R21eb8af330464814"/>
    <p:sldId xmlns:r="http://schemas.openxmlformats.org/officeDocument/2006/relationships" id="260" r:id="R959efbfce9e340e8"/>
    <p:sldId xmlns:r="http://schemas.openxmlformats.org/officeDocument/2006/relationships" id="261" r:id="Rd9ad96f4395643de"/>
    <p:sldId xmlns:r="http://schemas.openxmlformats.org/officeDocument/2006/relationships" id="262" r:id="R7e1dc520b74e45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06a0d374847a3" /><Relationship Type="http://schemas.openxmlformats.org/officeDocument/2006/relationships/slide" Target="/ppt/slides/slide1.xml" Id="R004ab5cc6fd2420d" /><Relationship Type="http://schemas.openxmlformats.org/officeDocument/2006/relationships/slide" Target="/ppt/slides/slide2.xml" Id="R35a5a986c4114ba9" /><Relationship Type="http://schemas.openxmlformats.org/officeDocument/2006/relationships/slide" Target="/ppt/slides/slide3.xml" Id="R17117bb626414e3f" /><Relationship Type="http://schemas.openxmlformats.org/officeDocument/2006/relationships/slide" Target="/ppt/slides/slide4.xml" Id="R21eb8af330464814" /><Relationship Type="http://schemas.openxmlformats.org/officeDocument/2006/relationships/slide" Target="/ppt/slides/slide5.xml" Id="R959efbfce9e340e8" /><Relationship Type="http://schemas.openxmlformats.org/officeDocument/2006/relationships/slide" Target="/ppt/slides/slide6.xml" Id="Rd9ad96f4395643de" /><Relationship Type="http://schemas.openxmlformats.org/officeDocument/2006/relationships/slide" Target="/ppt/slides/slide7.xml" Id="R7e1dc520b74e45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128ec9026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e63589cd043a5" /><Relationship Type="http://schemas.openxmlformats.org/officeDocument/2006/relationships/theme" Target="/ppt/slideMasters/theme/theme1.xml" Id="Ra122ee3e3a21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e63589cd043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b602c8a794a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729af986f45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97dca758b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3b15477f6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193d8cd6b49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5526213a341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6ee4797f6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