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f20985e704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cdba244274b1c"/>
  </p:sldMasterIdLst>
  <p:sldIdLst>
    <p:sldId xmlns:r="http://schemas.openxmlformats.org/officeDocument/2006/relationships" id="256" r:id="R2d9b6d89569143ba"/>
    <p:sldId xmlns:r="http://schemas.openxmlformats.org/officeDocument/2006/relationships" id="257" r:id="R8fe98184e6da41cb"/>
    <p:sldId xmlns:r="http://schemas.openxmlformats.org/officeDocument/2006/relationships" id="258" r:id="R47a289c9964245f7"/>
    <p:sldId xmlns:r="http://schemas.openxmlformats.org/officeDocument/2006/relationships" id="259" r:id="R82263a75b49046a9"/>
    <p:sldId xmlns:r="http://schemas.openxmlformats.org/officeDocument/2006/relationships" id="260" r:id="R037866b5d4a240c0"/>
    <p:sldId xmlns:r="http://schemas.openxmlformats.org/officeDocument/2006/relationships" id="261" r:id="R54d65ba4d8134166"/>
    <p:sldId xmlns:r="http://schemas.openxmlformats.org/officeDocument/2006/relationships" id="262" r:id="Rf286e8c76d85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cdba244274b1c" /><Relationship Type="http://schemas.openxmlformats.org/officeDocument/2006/relationships/slide" Target="/ppt/slides/slide1.xml" Id="R2d9b6d89569143ba" /><Relationship Type="http://schemas.openxmlformats.org/officeDocument/2006/relationships/slide" Target="/ppt/slides/slide2.xml" Id="R8fe98184e6da41cb" /><Relationship Type="http://schemas.openxmlformats.org/officeDocument/2006/relationships/slide" Target="/ppt/slides/slide3.xml" Id="R47a289c9964245f7" /><Relationship Type="http://schemas.openxmlformats.org/officeDocument/2006/relationships/slide" Target="/ppt/slides/slide4.xml" Id="R82263a75b49046a9" /><Relationship Type="http://schemas.openxmlformats.org/officeDocument/2006/relationships/slide" Target="/ppt/slides/slide5.xml" Id="R037866b5d4a240c0" /><Relationship Type="http://schemas.openxmlformats.org/officeDocument/2006/relationships/slide" Target="/ppt/slides/slide6.xml" Id="R54d65ba4d8134166" /><Relationship Type="http://schemas.openxmlformats.org/officeDocument/2006/relationships/slide" Target="/ppt/slides/slide7.xml" Id="Rf286e8c76d85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724493cae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a41de36774390" /><Relationship Type="http://schemas.openxmlformats.org/officeDocument/2006/relationships/theme" Target="/ppt/slideMasters/theme/theme1.xml" Id="R6442a92148a0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a41de367743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fa8faf687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ff8d0341d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6d7dc76bc40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8f031c16c4e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5ef351dc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26b227110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7c18cb86a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R.MAG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R.MAG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6 094 313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MAGNUSSEN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MAGNUSSEN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Lies vei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915 347 606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