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52fa53deaf47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0530b448394c4f"/>
  </p:sldMasterIdLst>
  <p:sldIdLst>
    <p:sldId xmlns:r="http://schemas.openxmlformats.org/officeDocument/2006/relationships" id="256" r:id="R9df9237239b94918"/>
    <p:sldId xmlns:r="http://schemas.openxmlformats.org/officeDocument/2006/relationships" id="257" r:id="R8d80fe48bf634274"/>
    <p:sldId xmlns:r="http://schemas.openxmlformats.org/officeDocument/2006/relationships" id="258" r:id="R11277d9715d04353"/>
    <p:sldId xmlns:r="http://schemas.openxmlformats.org/officeDocument/2006/relationships" id="259" r:id="R5fd1f96eaf3d4956"/>
    <p:sldId xmlns:r="http://schemas.openxmlformats.org/officeDocument/2006/relationships" id="260" r:id="R361ca853002a44f2"/>
    <p:sldId xmlns:r="http://schemas.openxmlformats.org/officeDocument/2006/relationships" id="261" r:id="R15e5a6dd96a34f58"/>
    <p:sldId xmlns:r="http://schemas.openxmlformats.org/officeDocument/2006/relationships" id="262" r:id="R2ec3f86d3a584a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530b448394c4f" /><Relationship Type="http://schemas.openxmlformats.org/officeDocument/2006/relationships/slide" Target="/ppt/slides/slide1.xml" Id="R9df9237239b94918" /><Relationship Type="http://schemas.openxmlformats.org/officeDocument/2006/relationships/slide" Target="/ppt/slides/slide2.xml" Id="R8d80fe48bf634274" /><Relationship Type="http://schemas.openxmlformats.org/officeDocument/2006/relationships/slide" Target="/ppt/slides/slide3.xml" Id="R11277d9715d04353" /><Relationship Type="http://schemas.openxmlformats.org/officeDocument/2006/relationships/slide" Target="/ppt/slides/slide4.xml" Id="R5fd1f96eaf3d4956" /><Relationship Type="http://schemas.openxmlformats.org/officeDocument/2006/relationships/slide" Target="/ppt/slides/slide5.xml" Id="R361ca853002a44f2" /><Relationship Type="http://schemas.openxmlformats.org/officeDocument/2006/relationships/slide" Target="/ppt/slides/slide6.xml" Id="R15e5a6dd96a34f58" /><Relationship Type="http://schemas.openxmlformats.org/officeDocument/2006/relationships/slide" Target="/ppt/slides/slide7.xml" Id="R2ec3f86d3a584a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e8111c4764b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19cb7a59a4cf5" /><Relationship Type="http://schemas.openxmlformats.org/officeDocument/2006/relationships/theme" Target="/ppt/slideMasters/theme/theme1.xml" Id="R6a5deed1de974c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619cb7a59a4c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5cb5f38814d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7eaca145c4f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0e8671dfc4f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3b9c20bae49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6f236753449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f8d65cb5e42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08eb7051441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REKNESKAP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