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25ee52b80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a43c60ecf4d14"/>
  </p:sldMasterIdLst>
  <p:sldIdLst>
    <p:sldId xmlns:r="http://schemas.openxmlformats.org/officeDocument/2006/relationships" id="256" r:id="R4fdba84553ad4f0b"/>
    <p:sldId xmlns:r="http://schemas.openxmlformats.org/officeDocument/2006/relationships" id="257" r:id="Raa45ce47e54c4f9a"/>
    <p:sldId xmlns:r="http://schemas.openxmlformats.org/officeDocument/2006/relationships" id="258" r:id="R47eb305c494449f9"/>
    <p:sldId xmlns:r="http://schemas.openxmlformats.org/officeDocument/2006/relationships" id="259" r:id="R2635f94919c74334"/>
    <p:sldId xmlns:r="http://schemas.openxmlformats.org/officeDocument/2006/relationships" id="260" r:id="R561e007d273c447c"/>
    <p:sldId xmlns:r="http://schemas.openxmlformats.org/officeDocument/2006/relationships" id="261" r:id="R5ba0e75978454d5e"/>
    <p:sldId xmlns:r="http://schemas.openxmlformats.org/officeDocument/2006/relationships" id="262" r:id="Rdc4918772623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a43c60ecf4d14" /><Relationship Type="http://schemas.openxmlformats.org/officeDocument/2006/relationships/slide" Target="/ppt/slides/slide1.xml" Id="R4fdba84553ad4f0b" /><Relationship Type="http://schemas.openxmlformats.org/officeDocument/2006/relationships/slide" Target="/ppt/slides/slide2.xml" Id="Raa45ce47e54c4f9a" /><Relationship Type="http://schemas.openxmlformats.org/officeDocument/2006/relationships/slide" Target="/ppt/slides/slide3.xml" Id="R47eb305c494449f9" /><Relationship Type="http://schemas.openxmlformats.org/officeDocument/2006/relationships/slide" Target="/ppt/slides/slide4.xml" Id="R2635f94919c74334" /><Relationship Type="http://schemas.openxmlformats.org/officeDocument/2006/relationships/slide" Target="/ppt/slides/slide5.xml" Id="R561e007d273c447c" /><Relationship Type="http://schemas.openxmlformats.org/officeDocument/2006/relationships/slide" Target="/ppt/slides/slide6.xml" Id="R5ba0e75978454d5e" /><Relationship Type="http://schemas.openxmlformats.org/officeDocument/2006/relationships/slide" Target="/ppt/slides/slide7.xml" Id="Rdc4918772623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42913c9fb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9fadafce4c2e" /><Relationship Type="http://schemas.openxmlformats.org/officeDocument/2006/relationships/theme" Target="/ppt/slideMasters/theme/theme1.xml" Id="Rf7d5880377a6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89fadafce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20f7b139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68c82940e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ef1baa85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0df6f13f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511985f21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5f10a16e0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db367663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HILDE 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 AS ble etablert [år] og holder til i Helleland.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DYBING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Eftelandsveien 203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4376 Helleland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