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6b6f4108f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ebe71898940fa"/>
  </p:sldMasterIdLst>
  <p:sldIdLst>
    <p:sldId xmlns:r="http://schemas.openxmlformats.org/officeDocument/2006/relationships" id="256" r:id="Rd2fc36dd5be847cc"/>
    <p:sldId xmlns:r="http://schemas.openxmlformats.org/officeDocument/2006/relationships" id="257" r:id="R57345532512048a9"/>
    <p:sldId xmlns:r="http://schemas.openxmlformats.org/officeDocument/2006/relationships" id="258" r:id="R3808838aef544f65"/>
    <p:sldId xmlns:r="http://schemas.openxmlformats.org/officeDocument/2006/relationships" id="259" r:id="R56795ce70935403f"/>
    <p:sldId xmlns:r="http://schemas.openxmlformats.org/officeDocument/2006/relationships" id="260" r:id="R5d052660f8c343cf"/>
    <p:sldId xmlns:r="http://schemas.openxmlformats.org/officeDocument/2006/relationships" id="261" r:id="Rb10d923533df4e4a"/>
    <p:sldId xmlns:r="http://schemas.openxmlformats.org/officeDocument/2006/relationships" id="262" r:id="R45962f8d3abf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ebe71898940fa" /><Relationship Type="http://schemas.openxmlformats.org/officeDocument/2006/relationships/slide" Target="/ppt/slides/slide1.xml" Id="Rd2fc36dd5be847cc" /><Relationship Type="http://schemas.openxmlformats.org/officeDocument/2006/relationships/slide" Target="/ppt/slides/slide2.xml" Id="R57345532512048a9" /><Relationship Type="http://schemas.openxmlformats.org/officeDocument/2006/relationships/slide" Target="/ppt/slides/slide3.xml" Id="R3808838aef544f65" /><Relationship Type="http://schemas.openxmlformats.org/officeDocument/2006/relationships/slide" Target="/ppt/slides/slide4.xml" Id="R56795ce70935403f" /><Relationship Type="http://schemas.openxmlformats.org/officeDocument/2006/relationships/slide" Target="/ppt/slides/slide5.xml" Id="R5d052660f8c343cf" /><Relationship Type="http://schemas.openxmlformats.org/officeDocument/2006/relationships/slide" Target="/ppt/slides/slide6.xml" Id="Rb10d923533df4e4a" /><Relationship Type="http://schemas.openxmlformats.org/officeDocument/2006/relationships/slide" Target="/ppt/slides/slide7.xml" Id="R45962f8d3abf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ba340d7aa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29f0613414cf6" /><Relationship Type="http://schemas.openxmlformats.org/officeDocument/2006/relationships/theme" Target="/ppt/slideMasters/theme/theme1.xml" Id="R2c89d17b8f5b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29f0613414c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30832cbae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35e5d17a54c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c3b721602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ea4b4c81d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2d4f8a902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d101fd95448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df3445de46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 PROJECTS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 PROJECTS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2 071 457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morten@notch.cno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915 203 108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