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5c0e7a61804a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4ab5dc4192429c"/>
  </p:sldMasterIdLst>
  <p:sldIdLst>
    <p:sldId xmlns:r="http://schemas.openxmlformats.org/officeDocument/2006/relationships" id="256" r:id="Rc5a14d697aed464c"/>
    <p:sldId xmlns:r="http://schemas.openxmlformats.org/officeDocument/2006/relationships" id="257" r:id="R1c8be71c50c7431c"/>
    <p:sldId xmlns:r="http://schemas.openxmlformats.org/officeDocument/2006/relationships" id="258" r:id="R3fe3ad7eb05c4d0c"/>
    <p:sldId xmlns:r="http://schemas.openxmlformats.org/officeDocument/2006/relationships" id="259" r:id="Ra0ac432c75cc44e2"/>
    <p:sldId xmlns:r="http://schemas.openxmlformats.org/officeDocument/2006/relationships" id="260" r:id="R512734c9e7014c3f"/>
    <p:sldId xmlns:r="http://schemas.openxmlformats.org/officeDocument/2006/relationships" id="261" r:id="Rac78cb6c342d465f"/>
    <p:sldId xmlns:r="http://schemas.openxmlformats.org/officeDocument/2006/relationships" id="262" r:id="Rc054276b7a394b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4ab5dc4192429c" /><Relationship Type="http://schemas.openxmlformats.org/officeDocument/2006/relationships/slide" Target="/ppt/slides/slide1.xml" Id="Rc5a14d697aed464c" /><Relationship Type="http://schemas.openxmlformats.org/officeDocument/2006/relationships/slide" Target="/ppt/slides/slide2.xml" Id="R1c8be71c50c7431c" /><Relationship Type="http://schemas.openxmlformats.org/officeDocument/2006/relationships/slide" Target="/ppt/slides/slide3.xml" Id="R3fe3ad7eb05c4d0c" /><Relationship Type="http://schemas.openxmlformats.org/officeDocument/2006/relationships/slide" Target="/ppt/slides/slide4.xml" Id="Ra0ac432c75cc44e2" /><Relationship Type="http://schemas.openxmlformats.org/officeDocument/2006/relationships/slide" Target="/ppt/slides/slide5.xml" Id="R512734c9e7014c3f" /><Relationship Type="http://schemas.openxmlformats.org/officeDocument/2006/relationships/slide" Target="/ppt/slides/slide6.xml" Id="Rac78cb6c342d465f" /><Relationship Type="http://schemas.openxmlformats.org/officeDocument/2006/relationships/slide" Target="/ppt/slides/slide7.xml" Id="Rc054276b7a394b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db7798c43d44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6fca7f78c4cc6" /><Relationship Type="http://schemas.openxmlformats.org/officeDocument/2006/relationships/theme" Target="/ppt/slideMasters/theme/theme1.xml" Id="R0af0f9f0986748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36fca7f78c4c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07c8c111244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d172dee5d4c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06bbee0a943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add422abb44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604e93d6843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5effe93ef44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140b09c8d4e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YLMHEIM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YLMHEIM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YLMHEIM AS ble etablert [år] og holder til i Slinda.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YLMHEIM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YLMHEIM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YLMHEIM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363 776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381 553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7 632 664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7 829 818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YLMHEIM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OVE ØLMHEIM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YLMHEIM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Norafjordvegen 1010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6859 Slinda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77 93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ylmheimas@gmail.com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915 201 075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YLMHEIM AS</a:t>
            </a:r>
          </a:p>
        </p:txBody>
      </p:sp>
    </p:spTree>
  </p:cSld>
  <p:clrMapOvr>
    <a:masterClrMapping xmlns:a="http://schemas.openxmlformats.org/drawingml/2006/main"/>
  </p:clrMapOvr>
</p:sld>
</file>