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593ff50a7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e876e675b4a4f"/>
  </p:sldMasterIdLst>
  <p:sldIdLst>
    <p:sldId xmlns:r="http://schemas.openxmlformats.org/officeDocument/2006/relationships" id="256" r:id="Ra31068987aa34310"/>
    <p:sldId xmlns:r="http://schemas.openxmlformats.org/officeDocument/2006/relationships" id="257" r:id="R5be8b5847d18490b"/>
    <p:sldId xmlns:r="http://schemas.openxmlformats.org/officeDocument/2006/relationships" id="258" r:id="Rc58942daa46a48ad"/>
    <p:sldId xmlns:r="http://schemas.openxmlformats.org/officeDocument/2006/relationships" id="259" r:id="Ra4431a67d4e441f2"/>
    <p:sldId xmlns:r="http://schemas.openxmlformats.org/officeDocument/2006/relationships" id="260" r:id="R3e452845f48146e3"/>
    <p:sldId xmlns:r="http://schemas.openxmlformats.org/officeDocument/2006/relationships" id="261" r:id="R048b98add9ad486d"/>
    <p:sldId xmlns:r="http://schemas.openxmlformats.org/officeDocument/2006/relationships" id="262" r:id="Rcb7f50a2348241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e876e675b4a4f" /><Relationship Type="http://schemas.openxmlformats.org/officeDocument/2006/relationships/slide" Target="/ppt/slides/slide1.xml" Id="Ra31068987aa34310" /><Relationship Type="http://schemas.openxmlformats.org/officeDocument/2006/relationships/slide" Target="/ppt/slides/slide2.xml" Id="R5be8b5847d18490b" /><Relationship Type="http://schemas.openxmlformats.org/officeDocument/2006/relationships/slide" Target="/ppt/slides/slide3.xml" Id="Rc58942daa46a48ad" /><Relationship Type="http://schemas.openxmlformats.org/officeDocument/2006/relationships/slide" Target="/ppt/slides/slide4.xml" Id="Ra4431a67d4e441f2" /><Relationship Type="http://schemas.openxmlformats.org/officeDocument/2006/relationships/slide" Target="/ppt/slides/slide5.xml" Id="R3e452845f48146e3" /><Relationship Type="http://schemas.openxmlformats.org/officeDocument/2006/relationships/slide" Target="/ppt/slides/slide6.xml" Id="R048b98add9ad486d" /><Relationship Type="http://schemas.openxmlformats.org/officeDocument/2006/relationships/slide" Target="/ppt/slides/slide7.xml" Id="Rcb7f50a2348241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996608ba7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2b617067b4629" /><Relationship Type="http://schemas.openxmlformats.org/officeDocument/2006/relationships/theme" Target="/ppt/slideMasters/theme/theme1.xml" Id="R5906e8f709f5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2b617067b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a08b9283d4d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2d8e91def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2bf391c5d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0b6e78f5a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4a4f14ad3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b7641d82e46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65525b10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UGLEM SKOGPLEIE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SKOGPLEIE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25 487 278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12 600 285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LARS TORE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firmapost@uglemskogpleie.no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