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5223968fd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59d9dd6654a94"/>
  </p:sldMasterIdLst>
  <p:sldIdLst>
    <p:sldId xmlns:r="http://schemas.openxmlformats.org/officeDocument/2006/relationships" id="256" r:id="R47bec58ba1794c63"/>
    <p:sldId xmlns:r="http://schemas.openxmlformats.org/officeDocument/2006/relationships" id="257" r:id="R1d371c9eccc14c6d"/>
    <p:sldId xmlns:r="http://schemas.openxmlformats.org/officeDocument/2006/relationships" id="258" r:id="Rff3db93aaa664c1f"/>
    <p:sldId xmlns:r="http://schemas.openxmlformats.org/officeDocument/2006/relationships" id="259" r:id="R438f1418c3a3471b"/>
    <p:sldId xmlns:r="http://schemas.openxmlformats.org/officeDocument/2006/relationships" id="260" r:id="R41f2ed467bab4494"/>
    <p:sldId xmlns:r="http://schemas.openxmlformats.org/officeDocument/2006/relationships" id="261" r:id="R435029bce81145f1"/>
    <p:sldId xmlns:r="http://schemas.openxmlformats.org/officeDocument/2006/relationships" id="262" r:id="Rebd4c75dc677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59d9dd6654a94" /><Relationship Type="http://schemas.openxmlformats.org/officeDocument/2006/relationships/slide" Target="/ppt/slides/slide1.xml" Id="R47bec58ba1794c63" /><Relationship Type="http://schemas.openxmlformats.org/officeDocument/2006/relationships/slide" Target="/ppt/slides/slide2.xml" Id="R1d371c9eccc14c6d" /><Relationship Type="http://schemas.openxmlformats.org/officeDocument/2006/relationships/slide" Target="/ppt/slides/slide3.xml" Id="Rff3db93aaa664c1f" /><Relationship Type="http://schemas.openxmlformats.org/officeDocument/2006/relationships/slide" Target="/ppt/slides/slide4.xml" Id="R438f1418c3a3471b" /><Relationship Type="http://schemas.openxmlformats.org/officeDocument/2006/relationships/slide" Target="/ppt/slides/slide5.xml" Id="R41f2ed467bab4494" /><Relationship Type="http://schemas.openxmlformats.org/officeDocument/2006/relationships/slide" Target="/ppt/slides/slide6.xml" Id="R435029bce81145f1" /><Relationship Type="http://schemas.openxmlformats.org/officeDocument/2006/relationships/slide" Target="/ppt/slides/slide7.xml" Id="Rebd4c75dc677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ddcf3ab3d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b5801d6d4abb" /><Relationship Type="http://schemas.openxmlformats.org/officeDocument/2006/relationships/theme" Target="/ppt/slideMasters/theme/theme1.xml" Id="R2c954d7fc7e9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4b5801d6d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397b8c7a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04a696be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2ac22a2f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03831d040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e639e095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3b9d0195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70d235b1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