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374c13508741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b94451a0fe4dab"/>
  </p:sldMasterIdLst>
  <p:sldIdLst>
    <p:sldId xmlns:r="http://schemas.openxmlformats.org/officeDocument/2006/relationships" id="256" r:id="R37cc861295934472"/>
    <p:sldId xmlns:r="http://schemas.openxmlformats.org/officeDocument/2006/relationships" id="257" r:id="R7b0d560574874636"/>
    <p:sldId xmlns:r="http://schemas.openxmlformats.org/officeDocument/2006/relationships" id="258" r:id="R980166df91b54644"/>
    <p:sldId xmlns:r="http://schemas.openxmlformats.org/officeDocument/2006/relationships" id="259" r:id="R98738aa6d8d4415b"/>
    <p:sldId xmlns:r="http://schemas.openxmlformats.org/officeDocument/2006/relationships" id="260" r:id="R49d2e7ded4404c9c"/>
    <p:sldId xmlns:r="http://schemas.openxmlformats.org/officeDocument/2006/relationships" id="261" r:id="R23cb57ee7e734485"/>
    <p:sldId xmlns:r="http://schemas.openxmlformats.org/officeDocument/2006/relationships" id="262" r:id="R111923b5cf4a48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b94451a0fe4dab" /><Relationship Type="http://schemas.openxmlformats.org/officeDocument/2006/relationships/slide" Target="/ppt/slides/slide1.xml" Id="R37cc861295934472" /><Relationship Type="http://schemas.openxmlformats.org/officeDocument/2006/relationships/slide" Target="/ppt/slides/slide2.xml" Id="R7b0d560574874636" /><Relationship Type="http://schemas.openxmlformats.org/officeDocument/2006/relationships/slide" Target="/ppt/slides/slide3.xml" Id="R980166df91b54644" /><Relationship Type="http://schemas.openxmlformats.org/officeDocument/2006/relationships/slide" Target="/ppt/slides/slide4.xml" Id="R98738aa6d8d4415b" /><Relationship Type="http://schemas.openxmlformats.org/officeDocument/2006/relationships/slide" Target="/ppt/slides/slide5.xml" Id="R49d2e7ded4404c9c" /><Relationship Type="http://schemas.openxmlformats.org/officeDocument/2006/relationships/slide" Target="/ppt/slides/slide6.xml" Id="R23cb57ee7e734485" /><Relationship Type="http://schemas.openxmlformats.org/officeDocument/2006/relationships/slide" Target="/ppt/slides/slide7.xml" Id="R111923b5cf4a48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053abda8da40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cc7b9890046bc" /><Relationship Type="http://schemas.openxmlformats.org/officeDocument/2006/relationships/theme" Target="/ppt/slideMasters/theme/theme1.xml" Id="R4b714b2721a147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8cc7b9890046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bf05cfc3f4f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7ed2bc9a448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d7f698b5d46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34cf5bf5040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d6e91f21644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303a998834f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7269a84ca45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AALLS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488 028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HORN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Notch AS, Brenneriveien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morten@aalls.no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915 101 763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