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375803150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f948fe1824e5b"/>
  </p:sldMasterIdLst>
  <p:sldIdLst>
    <p:sldId xmlns:r="http://schemas.openxmlformats.org/officeDocument/2006/relationships" id="256" r:id="Re758ac432ea34d9e"/>
    <p:sldId xmlns:r="http://schemas.openxmlformats.org/officeDocument/2006/relationships" id="257" r:id="R4feeedcb96144c5c"/>
    <p:sldId xmlns:r="http://schemas.openxmlformats.org/officeDocument/2006/relationships" id="258" r:id="Rcc7867b0c9eb496a"/>
    <p:sldId xmlns:r="http://schemas.openxmlformats.org/officeDocument/2006/relationships" id="259" r:id="Rd28601dac0754762"/>
    <p:sldId xmlns:r="http://schemas.openxmlformats.org/officeDocument/2006/relationships" id="260" r:id="R2e660f1b2db840cb"/>
    <p:sldId xmlns:r="http://schemas.openxmlformats.org/officeDocument/2006/relationships" id="261" r:id="Rcc55004ff30e4197"/>
    <p:sldId xmlns:r="http://schemas.openxmlformats.org/officeDocument/2006/relationships" id="262" r:id="R82a6936d9ea9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f948fe1824e5b" /><Relationship Type="http://schemas.openxmlformats.org/officeDocument/2006/relationships/slide" Target="/ppt/slides/slide1.xml" Id="Re758ac432ea34d9e" /><Relationship Type="http://schemas.openxmlformats.org/officeDocument/2006/relationships/slide" Target="/ppt/slides/slide2.xml" Id="R4feeedcb96144c5c" /><Relationship Type="http://schemas.openxmlformats.org/officeDocument/2006/relationships/slide" Target="/ppt/slides/slide3.xml" Id="Rcc7867b0c9eb496a" /><Relationship Type="http://schemas.openxmlformats.org/officeDocument/2006/relationships/slide" Target="/ppt/slides/slide4.xml" Id="Rd28601dac0754762" /><Relationship Type="http://schemas.openxmlformats.org/officeDocument/2006/relationships/slide" Target="/ppt/slides/slide5.xml" Id="R2e660f1b2db840cb" /><Relationship Type="http://schemas.openxmlformats.org/officeDocument/2006/relationships/slide" Target="/ppt/slides/slide6.xml" Id="Rcc55004ff30e4197" /><Relationship Type="http://schemas.openxmlformats.org/officeDocument/2006/relationships/slide" Target="/ppt/slides/slide7.xml" Id="R82a6936d9ea9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72a7933a8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d3de6d8e47ae" /><Relationship Type="http://schemas.openxmlformats.org/officeDocument/2006/relationships/theme" Target="/ppt/slideMasters/theme/theme1.xml" Id="Rd058d9b13e8d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8d3de6d8e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b1d445c2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a5da31e0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31490e60b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b4cf8de67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688a564ef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b52feaff14c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6a64b1308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ELIAS VINJE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VINJE EIGEDOM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11 711 355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11 757 076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HOVET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ELIAS HOVET AAS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915 093 841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