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1c5912f3a24d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8bcbab499549db"/>
  </p:sldMasterIdLst>
  <p:sldIdLst>
    <p:sldId xmlns:r="http://schemas.openxmlformats.org/officeDocument/2006/relationships" id="256" r:id="R47c2a3cec50240f3"/>
    <p:sldId xmlns:r="http://schemas.openxmlformats.org/officeDocument/2006/relationships" id="257" r:id="Raccee0a2fb154139"/>
    <p:sldId xmlns:r="http://schemas.openxmlformats.org/officeDocument/2006/relationships" id="258" r:id="R813570eabd014cee"/>
    <p:sldId xmlns:r="http://schemas.openxmlformats.org/officeDocument/2006/relationships" id="259" r:id="R7c69c744088a4261"/>
    <p:sldId xmlns:r="http://schemas.openxmlformats.org/officeDocument/2006/relationships" id="260" r:id="R2a911a18ff244e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bcbab499549db" /><Relationship Type="http://schemas.openxmlformats.org/officeDocument/2006/relationships/slide" Target="/ppt/slides/slide1.xml" Id="R47c2a3cec50240f3" /><Relationship Type="http://schemas.openxmlformats.org/officeDocument/2006/relationships/slide" Target="/ppt/slides/slide2.xml" Id="Raccee0a2fb154139" /><Relationship Type="http://schemas.openxmlformats.org/officeDocument/2006/relationships/slide" Target="/ppt/slides/slide3.xml" Id="R813570eabd014cee" /><Relationship Type="http://schemas.openxmlformats.org/officeDocument/2006/relationships/slide" Target="/ppt/slides/slide4.xml" Id="R7c69c744088a4261" /><Relationship Type="http://schemas.openxmlformats.org/officeDocument/2006/relationships/slide" Target="/ppt/slides/slide5.xml" Id="R2a911a18ff244e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aea041bd0d44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bfa2d94d840f2" /><Relationship Type="http://schemas.openxmlformats.org/officeDocument/2006/relationships/theme" Target="/ppt/slideMasters/theme/theme1.xml" Id="Re16b2d454b144a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ebfa2d94d840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88cd3b8fb4a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1f4afd0cc43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34d5cc4c945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3f297c15240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98675191a47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OTO TOBAKK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OTO TOBAKK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915 079 113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