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b3e860357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5b9c0cb15f4eae"/>
  </p:sldMasterIdLst>
  <p:sldIdLst>
    <p:sldId xmlns:r="http://schemas.openxmlformats.org/officeDocument/2006/relationships" id="256" r:id="Rc06d1ef723814b63"/>
    <p:sldId xmlns:r="http://schemas.openxmlformats.org/officeDocument/2006/relationships" id="257" r:id="R1f2d5b14e2f0435d"/>
    <p:sldId xmlns:r="http://schemas.openxmlformats.org/officeDocument/2006/relationships" id="258" r:id="Rcc4a60f6f60c403a"/>
    <p:sldId xmlns:r="http://schemas.openxmlformats.org/officeDocument/2006/relationships" id="259" r:id="R4d902e2954824849"/>
    <p:sldId xmlns:r="http://schemas.openxmlformats.org/officeDocument/2006/relationships" id="260" r:id="R4a67626b7b104075"/>
    <p:sldId xmlns:r="http://schemas.openxmlformats.org/officeDocument/2006/relationships" id="261" r:id="Rd45b9b3013224323"/>
    <p:sldId xmlns:r="http://schemas.openxmlformats.org/officeDocument/2006/relationships" id="262" r:id="R0761a7212c074b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b9c0cb15f4eae" /><Relationship Type="http://schemas.openxmlformats.org/officeDocument/2006/relationships/slide" Target="/ppt/slides/slide1.xml" Id="Rc06d1ef723814b63" /><Relationship Type="http://schemas.openxmlformats.org/officeDocument/2006/relationships/slide" Target="/ppt/slides/slide2.xml" Id="R1f2d5b14e2f0435d" /><Relationship Type="http://schemas.openxmlformats.org/officeDocument/2006/relationships/slide" Target="/ppt/slides/slide3.xml" Id="Rcc4a60f6f60c403a" /><Relationship Type="http://schemas.openxmlformats.org/officeDocument/2006/relationships/slide" Target="/ppt/slides/slide4.xml" Id="R4d902e2954824849" /><Relationship Type="http://schemas.openxmlformats.org/officeDocument/2006/relationships/slide" Target="/ppt/slides/slide5.xml" Id="R4a67626b7b104075" /><Relationship Type="http://schemas.openxmlformats.org/officeDocument/2006/relationships/slide" Target="/ppt/slides/slide6.xml" Id="Rd45b9b3013224323" /><Relationship Type="http://schemas.openxmlformats.org/officeDocument/2006/relationships/slide" Target="/ppt/slides/slide7.xml" Id="R0761a7212c074b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c2eafbdd74c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b05e909744dba" /><Relationship Type="http://schemas.openxmlformats.org/officeDocument/2006/relationships/theme" Target="/ppt/slideMasters/theme/theme1.xml" Id="R427cd40cbd36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b05e909744d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bf61ddc3f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18c6ebfb8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10e9d9e0342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2bb2a1a2840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3061a2dba46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4c8ba320f45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fe72056fb47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 REGNSKAP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19 848 108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1 688 264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5 982 266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FEHIRDE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Wirgenes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post@systemregnskap.no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915 075 223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