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5512afc55d46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e133f0efc47fe"/>
  </p:sldMasterIdLst>
  <p:sldIdLst>
    <p:sldId xmlns:r="http://schemas.openxmlformats.org/officeDocument/2006/relationships" id="256" r:id="Rad6e8c17c7a945c6"/>
    <p:sldId xmlns:r="http://schemas.openxmlformats.org/officeDocument/2006/relationships" id="257" r:id="R81646e40a2d440e2"/>
    <p:sldId xmlns:r="http://schemas.openxmlformats.org/officeDocument/2006/relationships" id="258" r:id="Rc38076ddb6a54166"/>
    <p:sldId xmlns:r="http://schemas.openxmlformats.org/officeDocument/2006/relationships" id="259" r:id="Rcb6317337396486e"/>
    <p:sldId xmlns:r="http://schemas.openxmlformats.org/officeDocument/2006/relationships" id="260" r:id="R6f40e2bc366e4ee5"/>
    <p:sldId xmlns:r="http://schemas.openxmlformats.org/officeDocument/2006/relationships" id="261" r:id="Rb66ed97828c24de0"/>
    <p:sldId xmlns:r="http://schemas.openxmlformats.org/officeDocument/2006/relationships" id="262" r:id="R5cb4f78b79fc40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e133f0efc47fe" /><Relationship Type="http://schemas.openxmlformats.org/officeDocument/2006/relationships/slide" Target="/ppt/slides/slide1.xml" Id="Rad6e8c17c7a945c6" /><Relationship Type="http://schemas.openxmlformats.org/officeDocument/2006/relationships/slide" Target="/ppt/slides/slide2.xml" Id="R81646e40a2d440e2" /><Relationship Type="http://schemas.openxmlformats.org/officeDocument/2006/relationships/slide" Target="/ppt/slides/slide3.xml" Id="Rc38076ddb6a54166" /><Relationship Type="http://schemas.openxmlformats.org/officeDocument/2006/relationships/slide" Target="/ppt/slides/slide4.xml" Id="Rcb6317337396486e" /><Relationship Type="http://schemas.openxmlformats.org/officeDocument/2006/relationships/slide" Target="/ppt/slides/slide5.xml" Id="R6f40e2bc366e4ee5" /><Relationship Type="http://schemas.openxmlformats.org/officeDocument/2006/relationships/slide" Target="/ppt/slides/slide6.xml" Id="Rb66ed97828c24de0" /><Relationship Type="http://schemas.openxmlformats.org/officeDocument/2006/relationships/slide" Target="/ppt/slides/slide7.xml" Id="R5cb4f78b79fc40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c6b2ab7e245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45643d4d2426a" /><Relationship Type="http://schemas.openxmlformats.org/officeDocument/2006/relationships/theme" Target="/ppt/slideMasters/theme/theme1.xml" Id="Rc0805178e1f141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c45643d4d242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c0eb64e8a42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587ed3ee341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3304009f849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264db804f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b99b7ef3248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c5f31476048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276239bb7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INVEST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7 746 453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9 283 193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11 195 243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STEIN AKSEL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Steinsvikkroken 31C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5237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915 023 207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