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a9278d47534e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a1ed9e8d484672"/>
  </p:sldMasterIdLst>
  <p:sldIdLst>
    <p:sldId xmlns:r="http://schemas.openxmlformats.org/officeDocument/2006/relationships" id="256" r:id="R005d4235b29e4d8e"/>
    <p:sldId xmlns:r="http://schemas.openxmlformats.org/officeDocument/2006/relationships" id="257" r:id="R2f824c3d4a654cf0"/>
    <p:sldId xmlns:r="http://schemas.openxmlformats.org/officeDocument/2006/relationships" id="258" r:id="R9cb748c83b854603"/>
    <p:sldId xmlns:r="http://schemas.openxmlformats.org/officeDocument/2006/relationships" id="259" r:id="Reb7967cf3c564c88"/>
    <p:sldId xmlns:r="http://schemas.openxmlformats.org/officeDocument/2006/relationships" id="260" r:id="R388b24cc24d74b1e"/>
    <p:sldId xmlns:r="http://schemas.openxmlformats.org/officeDocument/2006/relationships" id="261" r:id="Rc8b6508308ab49cf"/>
    <p:sldId xmlns:r="http://schemas.openxmlformats.org/officeDocument/2006/relationships" id="262" r:id="Ra83a05ebe5fa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1ed9e8d484672" /><Relationship Type="http://schemas.openxmlformats.org/officeDocument/2006/relationships/slide" Target="/ppt/slides/slide1.xml" Id="R005d4235b29e4d8e" /><Relationship Type="http://schemas.openxmlformats.org/officeDocument/2006/relationships/slide" Target="/ppt/slides/slide2.xml" Id="R2f824c3d4a654cf0" /><Relationship Type="http://schemas.openxmlformats.org/officeDocument/2006/relationships/slide" Target="/ppt/slides/slide3.xml" Id="R9cb748c83b854603" /><Relationship Type="http://schemas.openxmlformats.org/officeDocument/2006/relationships/slide" Target="/ppt/slides/slide4.xml" Id="Reb7967cf3c564c88" /><Relationship Type="http://schemas.openxmlformats.org/officeDocument/2006/relationships/slide" Target="/ppt/slides/slide5.xml" Id="R388b24cc24d74b1e" /><Relationship Type="http://schemas.openxmlformats.org/officeDocument/2006/relationships/slide" Target="/ppt/slides/slide6.xml" Id="Rc8b6508308ab49cf" /><Relationship Type="http://schemas.openxmlformats.org/officeDocument/2006/relationships/slide" Target="/ppt/slides/slide7.xml" Id="Ra83a05ebe5fa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0a64c5919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adf05d8f64281" /><Relationship Type="http://schemas.openxmlformats.org/officeDocument/2006/relationships/theme" Target="/ppt/slideMasters/theme/theme1.xml" Id="R193b0cd854b74f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badf05d8f6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d298082e9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ab86a82b5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ec5c494d846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8044fe78b4e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c955ac7c1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8d3c0efe143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a59d18b3e47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SKIPARVIKEN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5 308 274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Skiparviklia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asmund.isaksen@gmail.com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915 017 347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