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cf6a3c4e6342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cf7d6e723b460a"/>
  </p:sldMasterIdLst>
  <p:sldIdLst>
    <p:sldId xmlns:r="http://schemas.openxmlformats.org/officeDocument/2006/relationships" id="256" r:id="R1c305f0536b14091"/>
    <p:sldId xmlns:r="http://schemas.openxmlformats.org/officeDocument/2006/relationships" id="257" r:id="R21f6041b82654de3"/>
    <p:sldId xmlns:r="http://schemas.openxmlformats.org/officeDocument/2006/relationships" id="258" r:id="R23c3395fcef74773"/>
    <p:sldId xmlns:r="http://schemas.openxmlformats.org/officeDocument/2006/relationships" id="259" r:id="R17928614126d4259"/>
    <p:sldId xmlns:r="http://schemas.openxmlformats.org/officeDocument/2006/relationships" id="260" r:id="Rcdffb6323b61452d"/>
    <p:sldId xmlns:r="http://schemas.openxmlformats.org/officeDocument/2006/relationships" id="261" r:id="Rd95facca122f4e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f7d6e723b460a" /><Relationship Type="http://schemas.openxmlformats.org/officeDocument/2006/relationships/slide" Target="/ppt/slides/slide1.xml" Id="R1c305f0536b14091" /><Relationship Type="http://schemas.openxmlformats.org/officeDocument/2006/relationships/slide" Target="/ppt/slides/slide2.xml" Id="R21f6041b82654de3" /><Relationship Type="http://schemas.openxmlformats.org/officeDocument/2006/relationships/slide" Target="/ppt/slides/slide3.xml" Id="R23c3395fcef74773" /><Relationship Type="http://schemas.openxmlformats.org/officeDocument/2006/relationships/slide" Target="/ppt/slides/slide4.xml" Id="R17928614126d4259" /><Relationship Type="http://schemas.openxmlformats.org/officeDocument/2006/relationships/slide" Target="/ppt/slides/slide5.xml" Id="Rcdffb6323b61452d" /><Relationship Type="http://schemas.openxmlformats.org/officeDocument/2006/relationships/slide" Target="/ppt/slides/slide6.xml" Id="Rd95facca122f4e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7619742274f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3f210fb5346bf" /><Relationship Type="http://schemas.openxmlformats.org/officeDocument/2006/relationships/theme" Target="/ppt/slideMasters/theme/theme1.xml" Id="R94f9696922124e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13f210fb5346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67cfe995c49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c249a96b44b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6490e7b734b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22acd162c4c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75f254f554e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73a64ede74a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SKIPARVIKEN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SKIPARVIKEN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SKIPARVIKEN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SKIPARVIKEN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SKIPARVIKEN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SKIPARVIKEN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Skiparviklia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asmund.isaksen@gmail.com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915 017 347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SKIPARVIKEN INVEST AS</a:t>
            </a:r>
          </a:p>
        </p:txBody>
      </p:sp>
    </p:spTree>
  </p:cSld>
  <p:clrMapOvr>
    <a:masterClrMapping xmlns:a="http://schemas.openxmlformats.org/drawingml/2006/main"/>
  </p:clrMapOvr>
</p:sld>
</file>