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0bb5b8cebc49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4879af67c64679"/>
  </p:sldMasterIdLst>
  <p:sldIdLst>
    <p:sldId xmlns:r="http://schemas.openxmlformats.org/officeDocument/2006/relationships" id="256" r:id="R23d52225c0bc4364"/>
    <p:sldId xmlns:r="http://schemas.openxmlformats.org/officeDocument/2006/relationships" id="257" r:id="Ra2313edfbbbe49e0"/>
    <p:sldId xmlns:r="http://schemas.openxmlformats.org/officeDocument/2006/relationships" id="258" r:id="R21914d6ebd8643f5"/>
    <p:sldId xmlns:r="http://schemas.openxmlformats.org/officeDocument/2006/relationships" id="259" r:id="R606008e510304428"/>
    <p:sldId xmlns:r="http://schemas.openxmlformats.org/officeDocument/2006/relationships" id="260" r:id="Rcf7019413664496b"/>
    <p:sldId xmlns:r="http://schemas.openxmlformats.org/officeDocument/2006/relationships" id="261" r:id="R42b2cbd738b5426d"/>
    <p:sldId xmlns:r="http://schemas.openxmlformats.org/officeDocument/2006/relationships" id="262" r:id="R66b15ef0e6f647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879af67c64679" /><Relationship Type="http://schemas.openxmlformats.org/officeDocument/2006/relationships/slide" Target="/ppt/slides/slide1.xml" Id="R23d52225c0bc4364" /><Relationship Type="http://schemas.openxmlformats.org/officeDocument/2006/relationships/slide" Target="/ppt/slides/slide2.xml" Id="Ra2313edfbbbe49e0" /><Relationship Type="http://schemas.openxmlformats.org/officeDocument/2006/relationships/slide" Target="/ppt/slides/slide3.xml" Id="R21914d6ebd8643f5" /><Relationship Type="http://schemas.openxmlformats.org/officeDocument/2006/relationships/slide" Target="/ppt/slides/slide4.xml" Id="R606008e510304428" /><Relationship Type="http://schemas.openxmlformats.org/officeDocument/2006/relationships/slide" Target="/ppt/slides/slide5.xml" Id="Rcf7019413664496b" /><Relationship Type="http://schemas.openxmlformats.org/officeDocument/2006/relationships/slide" Target="/ppt/slides/slide6.xml" Id="R42b2cbd738b5426d" /><Relationship Type="http://schemas.openxmlformats.org/officeDocument/2006/relationships/slide" Target="/ppt/slides/slide7.xml" Id="R66b15ef0e6f647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383eabbf349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56be78c524ef3" /><Relationship Type="http://schemas.openxmlformats.org/officeDocument/2006/relationships/theme" Target="/ppt/slideMasters/theme/theme1.xml" Id="R0299effb31ae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b56be78c52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3a84c18af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2fe99edd2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1f29cc00d4c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b89fb43c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e035d218f45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bf9f8b27842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7cb8548e6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HAGAR AS ble etablert [år] og holder til i Lauvstad.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6 027 893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6 354 655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6 377 525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ELISE OTTERLEI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MORITS D Y BRENNE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Dalsfjordvegen 547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6133 Lauvstad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marit.otterlei@gmail.com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915 001 483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HAGAR AS</a:t>
            </a:r>
          </a:p>
        </p:txBody>
      </p:sp>
    </p:spTree>
  </p:cSld>
  <p:clrMapOvr>
    <a:masterClrMapping xmlns:a="http://schemas.openxmlformats.org/drawingml/2006/main"/>
  </p:clrMapOvr>
</p:sld>
</file>