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22c51b4c144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2cfcefa124f21"/>
  </p:sldMasterIdLst>
  <p:sldIdLst>
    <p:sldId xmlns:r="http://schemas.openxmlformats.org/officeDocument/2006/relationships" id="256" r:id="R4cf0c71e13dc4d6d"/>
    <p:sldId xmlns:r="http://schemas.openxmlformats.org/officeDocument/2006/relationships" id="257" r:id="Rf3e69c37196d4f11"/>
    <p:sldId xmlns:r="http://schemas.openxmlformats.org/officeDocument/2006/relationships" id="258" r:id="R76c9b4192c2b4eec"/>
    <p:sldId xmlns:r="http://schemas.openxmlformats.org/officeDocument/2006/relationships" id="259" r:id="R8649a583c2ee4015"/>
    <p:sldId xmlns:r="http://schemas.openxmlformats.org/officeDocument/2006/relationships" id="260" r:id="Rebc740da42d0446f"/>
    <p:sldId xmlns:r="http://schemas.openxmlformats.org/officeDocument/2006/relationships" id="261" r:id="Raccef4f896574ca2"/>
    <p:sldId xmlns:r="http://schemas.openxmlformats.org/officeDocument/2006/relationships" id="262" r:id="R330f5e788368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2cfcefa124f21" /><Relationship Type="http://schemas.openxmlformats.org/officeDocument/2006/relationships/slide" Target="/ppt/slides/slide1.xml" Id="R4cf0c71e13dc4d6d" /><Relationship Type="http://schemas.openxmlformats.org/officeDocument/2006/relationships/slide" Target="/ppt/slides/slide2.xml" Id="Rf3e69c37196d4f11" /><Relationship Type="http://schemas.openxmlformats.org/officeDocument/2006/relationships/slide" Target="/ppt/slides/slide3.xml" Id="R76c9b4192c2b4eec" /><Relationship Type="http://schemas.openxmlformats.org/officeDocument/2006/relationships/slide" Target="/ppt/slides/slide4.xml" Id="R8649a583c2ee4015" /><Relationship Type="http://schemas.openxmlformats.org/officeDocument/2006/relationships/slide" Target="/ppt/slides/slide5.xml" Id="Rebc740da42d0446f" /><Relationship Type="http://schemas.openxmlformats.org/officeDocument/2006/relationships/slide" Target="/ppt/slides/slide6.xml" Id="Raccef4f896574ca2" /><Relationship Type="http://schemas.openxmlformats.org/officeDocument/2006/relationships/slide" Target="/ppt/slides/slide7.xml" Id="R330f5e788368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c41663ff8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0884520cb4a8f" /><Relationship Type="http://schemas.openxmlformats.org/officeDocument/2006/relationships/theme" Target="/ppt/slideMasters/theme/theme1.xml" Id="R4a6e71679b82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0884520cb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8c5e42b29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65887f22c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623d7e227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7413636d7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702c7434c47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696250c44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8c8779d74a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MAXWELL MONTES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MAXWELL MONTES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23 805 265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109 002 440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116 533 945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DECS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FRØYSTAD INVEST AS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WOODSTOCK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OLYMPUS MONS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IGOR DEKOVIC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TELHUS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Thomas Tvedt, Ingolfs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914 985 900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MAXWELL MONTES AS</a:t>
            </a:r>
          </a:p>
        </p:txBody>
      </p:sp>
    </p:spTree>
  </p:cSld>
  <p:clrMapOvr>
    <a:masterClrMapping xmlns:a="http://schemas.openxmlformats.org/drawingml/2006/main"/>
  </p:clrMapOvr>
</p:sld>
</file>