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7ac6fc690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ef363a98c4990"/>
  </p:sldMasterIdLst>
  <p:sldIdLst>
    <p:sldId xmlns:r="http://schemas.openxmlformats.org/officeDocument/2006/relationships" id="256" r:id="Rf5e3a18a0d7c4de3"/>
    <p:sldId xmlns:r="http://schemas.openxmlformats.org/officeDocument/2006/relationships" id="257" r:id="R9bf8a95c7b934ca8"/>
    <p:sldId xmlns:r="http://schemas.openxmlformats.org/officeDocument/2006/relationships" id="258" r:id="R6ef459b5c5ef4454"/>
    <p:sldId xmlns:r="http://schemas.openxmlformats.org/officeDocument/2006/relationships" id="259" r:id="R89da29bcc18f45d3"/>
    <p:sldId xmlns:r="http://schemas.openxmlformats.org/officeDocument/2006/relationships" id="260" r:id="R9bc59e4974f0467e"/>
    <p:sldId xmlns:r="http://schemas.openxmlformats.org/officeDocument/2006/relationships" id="261" r:id="R9774134197e24a8f"/>
    <p:sldId xmlns:r="http://schemas.openxmlformats.org/officeDocument/2006/relationships" id="262" r:id="Rd25178e20592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ef363a98c4990" /><Relationship Type="http://schemas.openxmlformats.org/officeDocument/2006/relationships/slide" Target="/ppt/slides/slide1.xml" Id="Rf5e3a18a0d7c4de3" /><Relationship Type="http://schemas.openxmlformats.org/officeDocument/2006/relationships/slide" Target="/ppt/slides/slide2.xml" Id="R9bf8a95c7b934ca8" /><Relationship Type="http://schemas.openxmlformats.org/officeDocument/2006/relationships/slide" Target="/ppt/slides/slide3.xml" Id="R6ef459b5c5ef4454" /><Relationship Type="http://schemas.openxmlformats.org/officeDocument/2006/relationships/slide" Target="/ppt/slides/slide4.xml" Id="R89da29bcc18f45d3" /><Relationship Type="http://schemas.openxmlformats.org/officeDocument/2006/relationships/slide" Target="/ppt/slides/slide5.xml" Id="R9bc59e4974f0467e" /><Relationship Type="http://schemas.openxmlformats.org/officeDocument/2006/relationships/slide" Target="/ppt/slides/slide6.xml" Id="R9774134197e24a8f" /><Relationship Type="http://schemas.openxmlformats.org/officeDocument/2006/relationships/slide" Target="/ppt/slides/slide7.xml" Id="Rd25178e20592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1ed96255c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df86ec314b56" /><Relationship Type="http://schemas.openxmlformats.org/officeDocument/2006/relationships/theme" Target="/ppt/slideMasters/theme/theme1.xml" Id="R84f55b316eb5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5df86ec31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a042b80b9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102eb556945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8b77b0ee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c3568124d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58e1d460e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61a93590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2d67cb4f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HENKA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48 262 419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7 036 955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administrasjon@henka.no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