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bd4007785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0357f393e4a86"/>
  </p:sldMasterIdLst>
  <p:sldIdLst>
    <p:sldId xmlns:r="http://schemas.openxmlformats.org/officeDocument/2006/relationships" id="256" r:id="R55c51aef7e2944e4"/>
    <p:sldId xmlns:r="http://schemas.openxmlformats.org/officeDocument/2006/relationships" id="257" r:id="Rb13ea124fb384e3a"/>
    <p:sldId xmlns:r="http://schemas.openxmlformats.org/officeDocument/2006/relationships" id="258" r:id="R9dc88e79cc2142e9"/>
    <p:sldId xmlns:r="http://schemas.openxmlformats.org/officeDocument/2006/relationships" id="259" r:id="Rf48c492502b140a9"/>
    <p:sldId xmlns:r="http://schemas.openxmlformats.org/officeDocument/2006/relationships" id="260" r:id="R6f679b22ddbc4480"/>
    <p:sldId xmlns:r="http://schemas.openxmlformats.org/officeDocument/2006/relationships" id="261" r:id="R02cb74cd60a646c7"/>
    <p:sldId xmlns:r="http://schemas.openxmlformats.org/officeDocument/2006/relationships" id="262" r:id="Rd312c97af773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357f393e4a86" /><Relationship Type="http://schemas.openxmlformats.org/officeDocument/2006/relationships/slide" Target="/ppt/slides/slide1.xml" Id="R55c51aef7e2944e4" /><Relationship Type="http://schemas.openxmlformats.org/officeDocument/2006/relationships/slide" Target="/ppt/slides/slide2.xml" Id="Rb13ea124fb384e3a" /><Relationship Type="http://schemas.openxmlformats.org/officeDocument/2006/relationships/slide" Target="/ppt/slides/slide3.xml" Id="R9dc88e79cc2142e9" /><Relationship Type="http://schemas.openxmlformats.org/officeDocument/2006/relationships/slide" Target="/ppt/slides/slide4.xml" Id="Rf48c492502b140a9" /><Relationship Type="http://schemas.openxmlformats.org/officeDocument/2006/relationships/slide" Target="/ppt/slides/slide5.xml" Id="R6f679b22ddbc4480" /><Relationship Type="http://schemas.openxmlformats.org/officeDocument/2006/relationships/slide" Target="/ppt/slides/slide6.xml" Id="R02cb74cd60a646c7" /><Relationship Type="http://schemas.openxmlformats.org/officeDocument/2006/relationships/slide" Target="/ppt/slides/slide7.xml" Id="Rd312c97af773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e2ad2359d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230d4667493d" /><Relationship Type="http://schemas.openxmlformats.org/officeDocument/2006/relationships/theme" Target="/ppt/slideMasters/theme/theme1.xml" Id="Re3bcbcbc096f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4230d4667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c081ab8c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07049a35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d2dd3174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bdd8b8df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f38460be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60f672ee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99a23887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