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61be85290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5821abdcd44b6"/>
  </p:sldMasterIdLst>
  <p:sldIdLst>
    <p:sldId xmlns:r="http://schemas.openxmlformats.org/officeDocument/2006/relationships" id="256" r:id="Re77e081d36134f37"/>
    <p:sldId xmlns:r="http://schemas.openxmlformats.org/officeDocument/2006/relationships" id="257" r:id="Rb75173d2d7c649d5"/>
    <p:sldId xmlns:r="http://schemas.openxmlformats.org/officeDocument/2006/relationships" id="258" r:id="R8ef35f8eb6c94a90"/>
    <p:sldId xmlns:r="http://schemas.openxmlformats.org/officeDocument/2006/relationships" id="259" r:id="R8e71273e4644469e"/>
    <p:sldId xmlns:r="http://schemas.openxmlformats.org/officeDocument/2006/relationships" id="260" r:id="R0068d9c22bda47ea"/>
    <p:sldId xmlns:r="http://schemas.openxmlformats.org/officeDocument/2006/relationships" id="261" r:id="R07020cd175034f2c"/>
    <p:sldId xmlns:r="http://schemas.openxmlformats.org/officeDocument/2006/relationships" id="262" r:id="Rfd20527e9a44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5821abdcd44b6" /><Relationship Type="http://schemas.openxmlformats.org/officeDocument/2006/relationships/slide" Target="/ppt/slides/slide1.xml" Id="Re77e081d36134f37" /><Relationship Type="http://schemas.openxmlformats.org/officeDocument/2006/relationships/slide" Target="/ppt/slides/slide2.xml" Id="Rb75173d2d7c649d5" /><Relationship Type="http://schemas.openxmlformats.org/officeDocument/2006/relationships/slide" Target="/ppt/slides/slide3.xml" Id="R8ef35f8eb6c94a90" /><Relationship Type="http://schemas.openxmlformats.org/officeDocument/2006/relationships/slide" Target="/ppt/slides/slide4.xml" Id="R8e71273e4644469e" /><Relationship Type="http://schemas.openxmlformats.org/officeDocument/2006/relationships/slide" Target="/ppt/slides/slide5.xml" Id="R0068d9c22bda47ea" /><Relationship Type="http://schemas.openxmlformats.org/officeDocument/2006/relationships/slide" Target="/ppt/slides/slide6.xml" Id="R07020cd175034f2c" /><Relationship Type="http://schemas.openxmlformats.org/officeDocument/2006/relationships/slide" Target="/ppt/slides/slide7.xml" Id="Rfd20527e9a44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d2e5775e743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c7e8a4d24a2e" /><Relationship Type="http://schemas.openxmlformats.org/officeDocument/2006/relationships/theme" Target="/ppt/slideMasters/theme/theme1.xml" Id="R2a6c0d1cc3d9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6c7e8a4d2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322c7bf3948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23ad72d2845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342ae027e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0b6793796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d73cb1ecb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59954e95c4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6ee4a5ea6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2 178 569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2 490 098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MYDLAND BJØRN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HOLDING AS</a:t>
            </a:r>
          </a:p>
        </p:txBody>
      </p:sp>
    </p:spTree>
  </p:cSld>
  <p:clrMapOvr>
    <a:masterClrMapping xmlns:a="http://schemas.openxmlformats.org/drawingml/2006/main"/>
  </p:clrMapOvr>
</p:sld>
</file>