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9b6033bfb7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86ae06ae84c9e"/>
  </p:sldMasterIdLst>
  <p:sldIdLst>
    <p:sldId xmlns:r="http://schemas.openxmlformats.org/officeDocument/2006/relationships" id="256" r:id="R22b26f47fb8f4434"/>
    <p:sldId xmlns:r="http://schemas.openxmlformats.org/officeDocument/2006/relationships" id="257" r:id="R02ee4427a878492f"/>
    <p:sldId xmlns:r="http://schemas.openxmlformats.org/officeDocument/2006/relationships" id="258" r:id="R475b5e1b56d44b09"/>
    <p:sldId xmlns:r="http://schemas.openxmlformats.org/officeDocument/2006/relationships" id="259" r:id="Rdbeb2164bfed4356"/>
    <p:sldId xmlns:r="http://schemas.openxmlformats.org/officeDocument/2006/relationships" id="260" r:id="Raeb0615e9a2e4d83"/>
    <p:sldId xmlns:r="http://schemas.openxmlformats.org/officeDocument/2006/relationships" id="261" r:id="R93c9fc8d86c74f4c"/>
    <p:sldId xmlns:r="http://schemas.openxmlformats.org/officeDocument/2006/relationships" id="262" r:id="R95b6bc830bb1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86ae06ae84c9e" /><Relationship Type="http://schemas.openxmlformats.org/officeDocument/2006/relationships/slide" Target="/ppt/slides/slide1.xml" Id="R22b26f47fb8f4434" /><Relationship Type="http://schemas.openxmlformats.org/officeDocument/2006/relationships/slide" Target="/ppt/slides/slide2.xml" Id="R02ee4427a878492f" /><Relationship Type="http://schemas.openxmlformats.org/officeDocument/2006/relationships/slide" Target="/ppt/slides/slide3.xml" Id="R475b5e1b56d44b09" /><Relationship Type="http://schemas.openxmlformats.org/officeDocument/2006/relationships/slide" Target="/ppt/slides/slide4.xml" Id="Rdbeb2164bfed4356" /><Relationship Type="http://schemas.openxmlformats.org/officeDocument/2006/relationships/slide" Target="/ppt/slides/slide5.xml" Id="Raeb0615e9a2e4d83" /><Relationship Type="http://schemas.openxmlformats.org/officeDocument/2006/relationships/slide" Target="/ppt/slides/slide6.xml" Id="R93c9fc8d86c74f4c" /><Relationship Type="http://schemas.openxmlformats.org/officeDocument/2006/relationships/slide" Target="/ppt/slides/slide7.xml" Id="R95b6bc830bb1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64e16f71f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a34868fc4d45" /><Relationship Type="http://schemas.openxmlformats.org/officeDocument/2006/relationships/theme" Target="/ppt/slideMasters/theme/theme1.xml" Id="Re0f0059f5956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8a34868fc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e660061e40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bb2dda451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2854b04a8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b4a856a5c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4b6b7cca9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ed490d318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781a9354a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