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ec71b0307342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f195d7c9944298"/>
  </p:sldMasterIdLst>
  <p:sldIdLst>
    <p:sldId xmlns:r="http://schemas.openxmlformats.org/officeDocument/2006/relationships" id="256" r:id="R13a127db377644db"/>
    <p:sldId xmlns:r="http://schemas.openxmlformats.org/officeDocument/2006/relationships" id="257" r:id="R1b0c4dd107684a34"/>
    <p:sldId xmlns:r="http://schemas.openxmlformats.org/officeDocument/2006/relationships" id="258" r:id="Rc600165045124608"/>
    <p:sldId xmlns:r="http://schemas.openxmlformats.org/officeDocument/2006/relationships" id="259" r:id="R4cbb687f994a4e0a"/>
    <p:sldId xmlns:r="http://schemas.openxmlformats.org/officeDocument/2006/relationships" id="260" r:id="Rd875ca41ce344d16"/>
    <p:sldId xmlns:r="http://schemas.openxmlformats.org/officeDocument/2006/relationships" id="261" r:id="R2c6129abb2b54ccc"/>
    <p:sldId xmlns:r="http://schemas.openxmlformats.org/officeDocument/2006/relationships" id="262" r:id="R70181786126146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f195d7c9944298" /><Relationship Type="http://schemas.openxmlformats.org/officeDocument/2006/relationships/slide" Target="/ppt/slides/slide1.xml" Id="R13a127db377644db" /><Relationship Type="http://schemas.openxmlformats.org/officeDocument/2006/relationships/slide" Target="/ppt/slides/slide2.xml" Id="R1b0c4dd107684a34" /><Relationship Type="http://schemas.openxmlformats.org/officeDocument/2006/relationships/slide" Target="/ppt/slides/slide3.xml" Id="Rc600165045124608" /><Relationship Type="http://schemas.openxmlformats.org/officeDocument/2006/relationships/slide" Target="/ppt/slides/slide4.xml" Id="R4cbb687f994a4e0a" /><Relationship Type="http://schemas.openxmlformats.org/officeDocument/2006/relationships/slide" Target="/ppt/slides/slide5.xml" Id="Rd875ca41ce344d16" /><Relationship Type="http://schemas.openxmlformats.org/officeDocument/2006/relationships/slide" Target="/ppt/slides/slide6.xml" Id="R2c6129abb2b54ccc" /><Relationship Type="http://schemas.openxmlformats.org/officeDocument/2006/relationships/slide" Target="/ppt/slides/slide7.xml" Id="R70181786126146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e496e18f9a45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64d6a6f6b4fca" /><Relationship Type="http://schemas.openxmlformats.org/officeDocument/2006/relationships/theme" Target="/ppt/slideMasters/theme/theme1.xml" Id="Rbd2c393fe1bd41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064d6a6f6b4f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74ea0b2984a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91eb0717543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9d8a1b6d34a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bc72154d04f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cf4ea506848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34ade633b48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315d0a2f54d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ACTIVA KOMPETANSE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ACTIVA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ACTIVA KOMPETANSE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ACTIVA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ACTIVA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ACTIVA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1 913 488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814 931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1 204 628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ACTIVA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STÅLE DANIELSEN HORN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ACTIVA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Nordøyveien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8909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914 886 732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ACTIVA KOMPETANSE AS</a:t>
            </a:r>
          </a:p>
        </p:txBody>
      </p:sp>
    </p:spTree>
  </p:cSld>
  <p:clrMapOvr>
    <a:masterClrMapping xmlns:a="http://schemas.openxmlformats.org/drawingml/2006/main"/>
  </p:clrMapOvr>
</p:sld>
</file>