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74979489abc45d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1c987e285974d65"/>
  </p:sldMasterIdLst>
  <p:sldIdLst>
    <p:sldId xmlns:r="http://schemas.openxmlformats.org/officeDocument/2006/relationships" id="256" r:id="Rcdfa92844bb04504"/>
    <p:sldId xmlns:r="http://schemas.openxmlformats.org/officeDocument/2006/relationships" id="257" r:id="R1fa0aea60930413a"/>
    <p:sldId xmlns:r="http://schemas.openxmlformats.org/officeDocument/2006/relationships" id="258" r:id="R8452d81138dd449e"/>
    <p:sldId xmlns:r="http://schemas.openxmlformats.org/officeDocument/2006/relationships" id="259" r:id="Re54504cbd9e940a5"/>
    <p:sldId xmlns:r="http://schemas.openxmlformats.org/officeDocument/2006/relationships" id="260" r:id="Rb39a12bf173c47de"/>
    <p:sldId xmlns:r="http://schemas.openxmlformats.org/officeDocument/2006/relationships" id="261" r:id="R850b67ddeeac4369"/>
    <p:sldId xmlns:r="http://schemas.openxmlformats.org/officeDocument/2006/relationships" id="262" r:id="R504ba013f5b04e7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1c987e285974d65" /><Relationship Type="http://schemas.openxmlformats.org/officeDocument/2006/relationships/slide" Target="/ppt/slides/slide1.xml" Id="Rcdfa92844bb04504" /><Relationship Type="http://schemas.openxmlformats.org/officeDocument/2006/relationships/slide" Target="/ppt/slides/slide2.xml" Id="R1fa0aea60930413a" /><Relationship Type="http://schemas.openxmlformats.org/officeDocument/2006/relationships/slide" Target="/ppt/slides/slide3.xml" Id="R8452d81138dd449e" /><Relationship Type="http://schemas.openxmlformats.org/officeDocument/2006/relationships/slide" Target="/ppt/slides/slide4.xml" Id="Re54504cbd9e940a5" /><Relationship Type="http://schemas.openxmlformats.org/officeDocument/2006/relationships/slide" Target="/ppt/slides/slide5.xml" Id="Rb39a12bf173c47de" /><Relationship Type="http://schemas.openxmlformats.org/officeDocument/2006/relationships/slide" Target="/ppt/slides/slide6.xml" Id="R850b67ddeeac4369" /><Relationship Type="http://schemas.openxmlformats.org/officeDocument/2006/relationships/slide" Target="/ppt/slides/slide7.xml" Id="R504ba013f5b04e7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ba1d9dcb063420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a34db5ef6149b6" /><Relationship Type="http://schemas.openxmlformats.org/officeDocument/2006/relationships/theme" Target="/ppt/slideMasters/theme/theme1.xml" Id="Rea384329d0b94b3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2a34db5ef6149b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6cc5b021a844f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25401a0684485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2d89f5e8724e9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6bb4ed4cf2493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e87e6b0d71456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9a981066284b7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76c85f7921485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SUDO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SUDO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SUDO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SUDO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SUDO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SUDO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−5 297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44 704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828 948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828 948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SUDO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EYVIND ANDREAS LARSSEN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SUDO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Edvard Griegs allé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0479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914 840 953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SUDO AS</a:t>
            </a:r>
          </a:p>
        </p:txBody>
      </p:sp>
    </p:spTree>
  </p:cSld>
  <p:clrMapOvr>
    <a:masterClrMapping xmlns:a="http://schemas.openxmlformats.org/drawingml/2006/main"/>
  </p:clrMapOvr>
</p:sld>
</file>