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3fcae1696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0c0a4f8d14c6c"/>
  </p:sldMasterIdLst>
  <p:sldIdLst>
    <p:sldId xmlns:r="http://schemas.openxmlformats.org/officeDocument/2006/relationships" id="256" r:id="R214c8d45cd7d4498"/>
    <p:sldId xmlns:r="http://schemas.openxmlformats.org/officeDocument/2006/relationships" id="257" r:id="R7d07e5f7f0894b58"/>
    <p:sldId xmlns:r="http://schemas.openxmlformats.org/officeDocument/2006/relationships" id="258" r:id="Rf15fbbf43cd3435d"/>
    <p:sldId xmlns:r="http://schemas.openxmlformats.org/officeDocument/2006/relationships" id="259" r:id="Re51daed2b1ee466a"/>
    <p:sldId xmlns:r="http://schemas.openxmlformats.org/officeDocument/2006/relationships" id="260" r:id="R02f0abf0f22442e7"/>
    <p:sldId xmlns:r="http://schemas.openxmlformats.org/officeDocument/2006/relationships" id="261" r:id="Rc0f469cc7a834351"/>
    <p:sldId xmlns:r="http://schemas.openxmlformats.org/officeDocument/2006/relationships" id="262" r:id="R7094bd70d11d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0c0a4f8d14c6c" /><Relationship Type="http://schemas.openxmlformats.org/officeDocument/2006/relationships/slide" Target="/ppt/slides/slide1.xml" Id="R214c8d45cd7d4498" /><Relationship Type="http://schemas.openxmlformats.org/officeDocument/2006/relationships/slide" Target="/ppt/slides/slide2.xml" Id="R7d07e5f7f0894b58" /><Relationship Type="http://schemas.openxmlformats.org/officeDocument/2006/relationships/slide" Target="/ppt/slides/slide3.xml" Id="Rf15fbbf43cd3435d" /><Relationship Type="http://schemas.openxmlformats.org/officeDocument/2006/relationships/slide" Target="/ppt/slides/slide4.xml" Id="Re51daed2b1ee466a" /><Relationship Type="http://schemas.openxmlformats.org/officeDocument/2006/relationships/slide" Target="/ppt/slides/slide5.xml" Id="R02f0abf0f22442e7" /><Relationship Type="http://schemas.openxmlformats.org/officeDocument/2006/relationships/slide" Target="/ppt/slides/slide6.xml" Id="Rc0f469cc7a834351" /><Relationship Type="http://schemas.openxmlformats.org/officeDocument/2006/relationships/slide" Target="/ppt/slides/slide7.xml" Id="R7094bd70d11d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679934907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bfadd3e44682" /><Relationship Type="http://schemas.openxmlformats.org/officeDocument/2006/relationships/theme" Target="/ppt/slideMasters/theme/theme1.xml" Id="R2052a07bd810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dbfadd3e4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aac7833d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548f92ee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5a0efaf4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cfe87047c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69e5061b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ad49d981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5dcb67a24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INGER-ANNE HOPLAND HOLE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