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5e2ef2a19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f73215998407f"/>
  </p:sldMasterIdLst>
  <p:sldIdLst>
    <p:sldId xmlns:r="http://schemas.openxmlformats.org/officeDocument/2006/relationships" id="256" r:id="Rc11360d5f2c44fa4"/>
    <p:sldId xmlns:r="http://schemas.openxmlformats.org/officeDocument/2006/relationships" id="257" r:id="R4e7dbd188f004841"/>
    <p:sldId xmlns:r="http://schemas.openxmlformats.org/officeDocument/2006/relationships" id="258" r:id="R41a1893ff5694e42"/>
    <p:sldId xmlns:r="http://schemas.openxmlformats.org/officeDocument/2006/relationships" id="259" r:id="Rbbf54f4bdd944764"/>
    <p:sldId xmlns:r="http://schemas.openxmlformats.org/officeDocument/2006/relationships" id="260" r:id="Rb10df6f380bf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f73215998407f" /><Relationship Type="http://schemas.openxmlformats.org/officeDocument/2006/relationships/slide" Target="/ppt/slides/slide1.xml" Id="Rc11360d5f2c44fa4" /><Relationship Type="http://schemas.openxmlformats.org/officeDocument/2006/relationships/slide" Target="/ppt/slides/slide2.xml" Id="R4e7dbd188f004841" /><Relationship Type="http://schemas.openxmlformats.org/officeDocument/2006/relationships/slide" Target="/ppt/slides/slide3.xml" Id="R41a1893ff5694e42" /><Relationship Type="http://schemas.openxmlformats.org/officeDocument/2006/relationships/slide" Target="/ppt/slides/slide4.xml" Id="Rbbf54f4bdd944764" /><Relationship Type="http://schemas.openxmlformats.org/officeDocument/2006/relationships/slide" Target="/ppt/slides/slide5.xml" Id="Rb10df6f380bf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ddb306a68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0a11b80864bc4" /><Relationship Type="http://schemas.openxmlformats.org/officeDocument/2006/relationships/theme" Target="/ppt/slideMasters/theme/theme1.xml" Id="R5c72efdd65af40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20a11b80864b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acf52dce2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29be2ef4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83da11d24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e367b6ace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e1f097bca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BAKKEHAUGEN, MAJORSTUEN OG VESTRE 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BAKKEHAUGEN, MAJORSTUEN OG VESTRE AKER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post.bmv.oslo@kirken.no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914 809 886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BAKKEHAUGEN, MAJORSTUEN OG VESTRE AKER SOKN</a:t>
            </a:r>
          </a:p>
        </p:txBody>
      </p:sp>
    </p:spTree>
  </p:cSld>
  <p:clrMapOvr>
    <a:masterClrMapping xmlns:a="http://schemas.openxmlformats.org/drawingml/2006/main"/>
  </p:clrMapOvr>
</p:sld>
</file>