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d2f900061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de20c4a374383"/>
  </p:sldMasterIdLst>
  <p:sldIdLst>
    <p:sldId xmlns:r="http://schemas.openxmlformats.org/officeDocument/2006/relationships" id="256" r:id="R3b7e4fcb19bf4d81"/>
    <p:sldId xmlns:r="http://schemas.openxmlformats.org/officeDocument/2006/relationships" id="257" r:id="Rd71544c141e641e4"/>
    <p:sldId xmlns:r="http://schemas.openxmlformats.org/officeDocument/2006/relationships" id="258" r:id="Rd05f1e2392c84886"/>
    <p:sldId xmlns:r="http://schemas.openxmlformats.org/officeDocument/2006/relationships" id="259" r:id="Rcc6fb38f5ba74681"/>
    <p:sldId xmlns:r="http://schemas.openxmlformats.org/officeDocument/2006/relationships" id="260" r:id="Rd689e90c563c4fa6"/>
    <p:sldId xmlns:r="http://schemas.openxmlformats.org/officeDocument/2006/relationships" id="261" r:id="R39935887378c48c9"/>
    <p:sldId xmlns:r="http://schemas.openxmlformats.org/officeDocument/2006/relationships" id="262" r:id="R9ea767f753f9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de20c4a374383" /><Relationship Type="http://schemas.openxmlformats.org/officeDocument/2006/relationships/slide" Target="/ppt/slides/slide1.xml" Id="R3b7e4fcb19bf4d81" /><Relationship Type="http://schemas.openxmlformats.org/officeDocument/2006/relationships/slide" Target="/ppt/slides/slide2.xml" Id="Rd71544c141e641e4" /><Relationship Type="http://schemas.openxmlformats.org/officeDocument/2006/relationships/slide" Target="/ppt/slides/slide3.xml" Id="Rd05f1e2392c84886" /><Relationship Type="http://schemas.openxmlformats.org/officeDocument/2006/relationships/slide" Target="/ppt/slides/slide4.xml" Id="Rcc6fb38f5ba74681" /><Relationship Type="http://schemas.openxmlformats.org/officeDocument/2006/relationships/slide" Target="/ppt/slides/slide5.xml" Id="Rd689e90c563c4fa6" /><Relationship Type="http://schemas.openxmlformats.org/officeDocument/2006/relationships/slide" Target="/ppt/slides/slide6.xml" Id="R39935887378c48c9" /><Relationship Type="http://schemas.openxmlformats.org/officeDocument/2006/relationships/slide" Target="/ppt/slides/slide7.xml" Id="R9ea767f753f9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c601fe677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a25754ddf4f7a" /><Relationship Type="http://schemas.openxmlformats.org/officeDocument/2006/relationships/theme" Target="/ppt/slideMasters/theme/theme1.xml" Id="Rdb054fa8068b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a25754ddf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cca2426a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55a15a37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ff8ec9a1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15f34a342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21d88125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231874f1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417a71c0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