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6b451ab38646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8b993666574e6f"/>
  </p:sldMasterIdLst>
  <p:sldIdLst>
    <p:sldId xmlns:r="http://schemas.openxmlformats.org/officeDocument/2006/relationships" id="256" r:id="Rf57ead0a3a2743d1"/>
    <p:sldId xmlns:r="http://schemas.openxmlformats.org/officeDocument/2006/relationships" id="257" r:id="R8dc51105f7b14e42"/>
    <p:sldId xmlns:r="http://schemas.openxmlformats.org/officeDocument/2006/relationships" id="258" r:id="R175339858af84d85"/>
    <p:sldId xmlns:r="http://schemas.openxmlformats.org/officeDocument/2006/relationships" id="259" r:id="R824f14ada7664341"/>
    <p:sldId xmlns:r="http://schemas.openxmlformats.org/officeDocument/2006/relationships" id="260" r:id="R18c4e960491140ff"/>
    <p:sldId xmlns:r="http://schemas.openxmlformats.org/officeDocument/2006/relationships" id="261" r:id="R8a15d6de17e04d9f"/>
    <p:sldId xmlns:r="http://schemas.openxmlformats.org/officeDocument/2006/relationships" id="262" r:id="R9ac11866958443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b993666574e6f" /><Relationship Type="http://schemas.openxmlformats.org/officeDocument/2006/relationships/slide" Target="/ppt/slides/slide1.xml" Id="Rf57ead0a3a2743d1" /><Relationship Type="http://schemas.openxmlformats.org/officeDocument/2006/relationships/slide" Target="/ppt/slides/slide2.xml" Id="R8dc51105f7b14e42" /><Relationship Type="http://schemas.openxmlformats.org/officeDocument/2006/relationships/slide" Target="/ppt/slides/slide3.xml" Id="R175339858af84d85" /><Relationship Type="http://schemas.openxmlformats.org/officeDocument/2006/relationships/slide" Target="/ppt/slides/slide4.xml" Id="R824f14ada7664341" /><Relationship Type="http://schemas.openxmlformats.org/officeDocument/2006/relationships/slide" Target="/ppt/slides/slide5.xml" Id="R18c4e960491140ff" /><Relationship Type="http://schemas.openxmlformats.org/officeDocument/2006/relationships/slide" Target="/ppt/slides/slide6.xml" Id="R8a15d6de17e04d9f" /><Relationship Type="http://schemas.openxmlformats.org/officeDocument/2006/relationships/slide" Target="/ppt/slides/slide7.xml" Id="R9ac11866958443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1f917aba9342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773c8fff54644" /><Relationship Type="http://schemas.openxmlformats.org/officeDocument/2006/relationships/theme" Target="/ppt/slideMasters/theme/theme1.xml" Id="R138fef849f6845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1773c8fff546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565f40aef4d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d011c96f040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9cbb9c0784a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1fae7bf664a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6a94d9c5547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e1d99a4674a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ca3abcf7344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PESOM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2 501 050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PER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phe@okonomistyring.no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