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3c0b6614c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35ee57b184dcb"/>
  </p:sldMasterIdLst>
  <p:sldIdLst>
    <p:sldId xmlns:r="http://schemas.openxmlformats.org/officeDocument/2006/relationships" id="256" r:id="R1a70721f90094d27"/>
    <p:sldId xmlns:r="http://schemas.openxmlformats.org/officeDocument/2006/relationships" id="257" r:id="Rdf57ee5969724392"/>
    <p:sldId xmlns:r="http://schemas.openxmlformats.org/officeDocument/2006/relationships" id="258" r:id="Ref461e0f3919442c"/>
    <p:sldId xmlns:r="http://schemas.openxmlformats.org/officeDocument/2006/relationships" id="259" r:id="R5fe55fe4bf36434a"/>
    <p:sldId xmlns:r="http://schemas.openxmlformats.org/officeDocument/2006/relationships" id="260" r:id="R2840b0a8513b4b5e"/>
    <p:sldId xmlns:r="http://schemas.openxmlformats.org/officeDocument/2006/relationships" id="261" r:id="Rf1632c48c71c4a68"/>
    <p:sldId xmlns:r="http://schemas.openxmlformats.org/officeDocument/2006/relationships" id="262" r:id="Ra4ecd8db542f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35ee57b184dcb" /><Relationship Type="http://schemas.openxmlformats.org/officeDocument/2006/relationships/slide" Target="/ppt/slides/slide1.xml" Id="R1a70721f90094d27" /><Relationship Type="http://schemas.openxmlformats.org/officeDocument/2006/relationships/slide" Target="/ppt/slides/slide2.xml" Id="Rdf57ee5969724392" /><Relationship Type="http://schemas.openxmlformats.org/officeDocument/2006/relationships/slide" Target="/ppt/slides/slide3.xml" Id="Ref461e0f3919442c" /><Relationship Type="http://schemas.openxmlformats.org/officeDocument/2006/relationships/slide" Target="/ppt/slides/slide4.xml" Id="R5fe55fe4bf36434a" /><Relationship Type="http://schemas.openxmlformats.org/officeDocument/2006/relationships/slide" Target="/ppt/slides/slide5.xml" Id="R2840b0a8513b4b5e" /><Relationship Type="http://schemas.openxmlformats.org/officeDocument/2006/relationships/slide" Target="/ppt/slides/slide6.xml" Id="Rf1632c48c71c4a68" /><Relationship Type="http://schemas.openxmlformats.org/officeDocument/2006/relationships/slide" Target="/ppt/slides/slide7.xml" Id="Ra4ecd8db542f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80877258c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0a096e774a4b" /><Relationship Type="http://schemas.openxmlformats.org/officeDocument/2006/relationships/theme" Target="/ppt/slideMasters/theme/theme1.xml" Id="R12b0a0dd91694b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70a096e77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972e30578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a76c59a03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354ef8a7b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d2a235e14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f3972d1b3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d0368e4274f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701fb81c3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MIKKELI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ble etablert [år] og holder til i Sparbu.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UNDERSAKER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Tuvlivegen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7710 Sparbu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914 737 974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