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e3c831872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48093d8e5453c"/>
  </p:sldMasterIdLst>
  <p:sldIdLst>
    <p:sldId xmlns:r="http://schemas.openxmlformats.org/officeDocument/2006/relationships" id="256" r:id="R0bab725174c3490b"/>
    <p:sldId xmlns:r="http://schemas.openxmlformats.org/officeDocument/2006/relationships" id="257" r:id="Rdfcbbf01e1ae4138"/>
    <p:sldId xmlns:r="http://schemas.openxmlformats.org/officeDocument/2006/relationships" id="258" r:id="R2a42bf519c7940ad"/>
    <p:sldId xmlns:r="http://schemas.openxmlformats.org/officeDocument/2006/relationships" id="259" r:id="R5ab0acd11d064fbd"/>
    <p:sldId xmlns:r="http://schemas.openxmlformats.org/officeDocument/2006/relationships" id="260" r:id="Rcde4bf26aed54278"/>
    <p:sldId xmlns:r="http://schemas.openxmlformats.org/officeDocument/2006/relationships" id="261" r:id="Ra9ac82acd7b24cf5"/>
    <p:sldId xmlns:r="http://schemas.openxmlformats.org/officeDocument/2006/relationships" id="262" r:id="R8688355094f0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48093d8e5453c" /><Relationship Type="http://schemas.openxmlformats.org/officeDocument/2006/relationships/slide" Target="/ppt/slides/slide1.xml" Id="R0bab725174c3490b" /><Relationship Type="http://schemas.openxmlformats.org/officeDocument/2006/relationships/slide" Target="/ppt/slides/slide2.xml" Id="Rdfcbbf01e1ae4138" /><Relationship Type="http://schemas.openxmlformats.org/officeDocument/2006/relationships/slide" Target="/ppt/slides/slide3.xml" Id="R2a42bf519c7940ad" /><Relationship Type="http://schemas.openxmlformats.org/officeDocument/2006/relationships/slide" Target="/ppt/slides/slide4.xml" Id="R5ab0acd11d064fbd" /><Relationship Type="http://schemas.openxmlformats.org/officeDocument/2006/relationships/slide" Target="/ppt/slides/slide5.xml" Id="Rcde4bf26aed54278" /><Relationship Type="http://schemas.openxmlformats.org/officeDocument/2006/relationships/slide" Target="/ppt/slides/slide6.xml" Id="Ra9ac82acd7b24cf5" /><Relationship Type="http://schemas.openxmlformats.org/officeDocument/2006/relationships/slide" Target="/ppt/slides/slide7.xml" Id="R8688355094f0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00b969328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451d6efb4f1e" /><Relationship Type="http://schemas.openxmlformats.org/officeDocument/2006/relationships/theme" Target="/ppt/slideMasters/theme/theme1.xml" Id="Rd2985eb3ffe9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3451d6efb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f6d36c66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fb4ab429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4127687d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28081bef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459bbc2d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de8b6295f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2380f341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