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fac5ab6f8b40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7dd46a921347b0"/>
  </p:sldMasterIdLst>
  <p:sldIdLst>
    <p:sldId xmlns:r="http://schemas.openxmlformats.org/officeDocument/2006/relationships" id="256" r:id="R16ec36d995ac44d2"/>
    <p:sldId xmlns:r="http://schemas.openxmlformats.org/officeDocument/2006/relationships" id="257" r:id="Rc06eb372fa384680"/>
    <p:sldId xmlns:r="http://schemas.openxmlformats.org/officeDocument/2006/relationships" id="258" r:id="Rad9b4a29fcb04e8d"/>
    <p:sldId xmlns:r="http://schemas.openxmlformats.org/officeDocument/2006/relationships" id="259" r:id="R9e68bc266e0c4190"/>
    <p:sldId xmlns:r="http://schemas.openxmlformats.org/officeDocument/2006/relationships" id="260" r:id="R486577ddcf21431c"/>
    <p:sldId xmlns:r="http://schemas.openxmlformats.org/officeDocument/2006/relationships" id="261" r:id="R20835ea6a4e04f50"/>
    <p:sldId xmlns:r="http://schemas.openxmlformats.org/officeDocument/2006/relationships" id="262" r:id="Rffa0e24fceb444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7dd46a921347b0" /><Relationship Type="http://schemas.openxmlformats.org/officeDocument/2006/relationships/slide" Target="/ppt/slides/slide1.xml" Id="R16ec36d995ac44d2" /><Relationship Type="http://schemas.openxmlformats.org/officeDocument/2006/relationships/slide" Target="/ppt/slides/slide2.xml" Id="Rc06eb372fa384680" /><Relationship Type="http://schemas.openxmlformats.org/officeDocument/2006/relationships/slide" Target="/ppt/slides/slide3.xml" Id="Rad9b4a29fcb04e8d" /><Relationship Type="http://schemas.openxmlformats.org/officeDocument/2006/relationships/slide" Target="/ppt/slides/slide4.xml" Id="R9e68bc266e0c4190" /><Relationship Type="http://schemas.openxmlformats.org/officeDocument/2006/relationships/slide" Target="/ppt/slides/slide5.xml" Id="R486577ddcf21431c" /><Relationship Type="http://schemas.openxmlformats.org/officeDocument/2006/relationships/slide" Target="/ppt/slides/slide6.xml" Id="R20835ea6a4e04f50" /><Relationship Type="http://schemas.openxmlformats.org/officeDocument/2006/relationships/slide" Target="/ppt/slides/slide7.xml" Id="Rffa0e24fceb444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e9154aefbc4ad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14162db2a841eb" /><Relationship Type="http://schemas.openxmlformats.org/officeDocument/2006/relationships/theme" Target="/ppt/slideMasters/theme/theme1.xml" Id="R94b701eb19354d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14162db2a841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f1328e9dc647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9c51cdb51143a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4a846832f242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3f2c92079244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19fe0d4f3545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8acaa802b64e4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17b2e496404e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EIKA ØKONOMI ASKIM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ASKIM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EIKA ØKONOMI ASKIM AS ble etablert [år] og holder til i Askim.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ASKIM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ASKIM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ASKIM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10 504 710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655 448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540 668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1 180 017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3 909 563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ASKIM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EIKA ØKONOMI ØST AS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ERICA AS  –  24,5 %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SKIING AS  –  24,5 %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ASKIM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Stasjonsmester Frosts gate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1830 Askim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10 94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post@onac.no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www.eikaokonomi.no/ost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914 716 616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ASKIM AS</a:t>
            </a:r>
          </a:p>
        </p:txBody>
      </p:sp>
    </p:spTree>
  </p:cSld>
  <p:clrMapOvr>
    <a:masterClrMapping xmlns:a="http://schemas.openxmlformats.org/drawingml/2006/main"/>
  </p:clrMapOvr>
</p:sld>
</file>