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b0a71d6c9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f11c6717d4038"/>
  </p:sldMasterIdLst>
  <p:sldIdLst>
    <p:sldId xmlns:r="http://schemas.openxmlformats.org/officeDocument/2006/relationships" id="256" r:id="Re3f5b63fe5fc42cf"/>
    <p:sldId xmlns:r="http://schemas.openxmlformats.org/officeDocument/2006/relationships" id="257" r:id="R36b43cebcae94f1f"/>
    <p:sldId xmlns:r="http://schemas.openxmlformats.org/officeDocument/2006/relationships" id="258" r:id="Rbe25e04781bb46dc"/>
    <p:sldId xmlns:r="http://schemas.openxmlformats.org/officeDocument/2006/relationships" id="259" r:id="R7e9bb3de1d2a4366"/>
    <p:sldId xmlns:r="http://schemas.openxmlformats.org/officeDocument/2006/relationships" id="260" r:id="R0dbe4174d66940de"/>
    <p:sldId xmlns:r="http://schemas.openxmlformats.org/officeDocument/2006/relationships" id="261" r:id="Rf60074619edf4ae2"/>
    <p:sldId xmlns:r="http://schemas.openxmlformats.org/officeDocument/2006/relationships" id="262" r:id="R6250f2bae8b9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f11c6717d4038" /><Relationship Type="http://schemas.openxmlformats.org/officeDocument/2006/relationships/slide" Target="/ppt/slides/slide1.xml" Id="Re3f5b63fe5fc42cf" /><Relationship Type="http://schemas.openxmlformats.org/officeDocument/2006/relationships/slide" Target="/ppt/slides/slide2.xml" Id="R36b43cebcae94f1f" /><Relationship Type="http://schemas.openxmlformats.org/officeDocument/2006/relationships/slide" Target="/ppt/slides/slide3.xml" Id="Rbe25e04781bb46dc" /><Relationship Type="http://schemas.openxmlformats.org/officeDocument/2006/relationships/slide" Target="/ppt/slides/slide4.xml" Id="R7e9bb3de1d2a4366" /><Relationship Type="http://schemas.openxmlformats.org/officeDocument/2006/relationships/slide" Target="/ppt/slides/slide5.xml" Id="R0dbe4174d66940de" /><Relationship Type="http://schemas.openxmlformats.org/officeDocument/2006/relationships/slide" Target="/ppt/slides/slide6.xml" Id="Rf60074619edf4ae2" /><Relationship Type="http://schemas.openxmlformats.org/officeDocument/2006/relationships/slide" Target="/ppt/slides/slide7.xml" Id="R6250f2bae8b9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da7785e55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88c34ba34684" /><Relationship Type="http://schemas.openxmlformats.org/officeDocument/2006/relationships/theme" Target="/ppt/slideMasters/theme/theme1.xml" Id="R55aa7025fc86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a88c34ba3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34bc6b18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afae4b8f8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62f71e98c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7473a2ca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dc6dc6d4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a0c480fec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163bb996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60 015 572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569 015 960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REIDAR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REIDAR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EVENSTAD HILDEGUNN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TONE-BRIT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HELENE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914 694 612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